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1231899" y="1208033"/>
            <a:ext cx="11285142" cy="7337534"/>
          </a:xfrm>
          <a:prstGeom prst="rect">
            <a:avLst/>
          </a:prstGeom>
          <a:solidFill>
            <a:schemeClr val="accent4">
              <a:lumOff val="20588"/>
            </a:schemeClr>
          </a:solidFill>
          <a:ln>
            <a:solidFill>
              <a:srgbClr val="F9E12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0" name="Le grand monstre vert"/>
          <p:cNvSpPr txBox="1"/>
          <p:nvPr>
            <p:ph type="title"/>
          </p:nvPr>
        </p:nvSpPr>
        <p:spPr>
          <a:xfrm>
            <a:off x="1485241" y="192033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rPr sz="6600"/>
              <a:t>Le</a:t>
            </a:r>
            <a:r>
              <a:t> </a:t>
            </a:r>
            <a:r>
              <a:rPr sz="10000"/>
              <a:t>grand</a:t>
            </a:r>
            <a:r>
              <a:t> </a:t>
            </a:r>
            <a:r>
              <a:rPr sz="6900"/>
              <a:t>monstre </a:t>
            </a:r>
            <a:r>
              <a:rPr sz="6900">
                <a:solidFill>
                  <a:srgbClr val="00F900"/>
                </a:solidFill>
              </a:rPr>
              <a:t>vert</a:t>
            </a:r>
          </a:p>
        </p:txBody>
      </p:sp>
      <p:pic>
        <p:nvPicPr>
          <p:cNvPr id="121" name="Screen Shot 2018-04-23 at 22.19.45.png" descr="Screen Shot 2018-04-23 at 22.19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5425" y="3980464"/>
            <a:ext cx="3998125" cy="409446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Les cheveux"/>
          <p:cNvSpPr txBox="1"/>
          <p:nvPr/>
        </p:nvSpPr>
        <p:spPr>
          <a:xfrm>
            <a:off x="7915375" y="3717241"/>
            <a:ext cx="18818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cheveux</a:t>
            </a:r>
          </a:p>
        </p:txBody>
      </p:sp>
      <p:sp>
        <p:nvSpPr>
          <p:cNvPr id="123" name="Les oreilles"/>
          <p:cNvSpPr txBox="1"/>
          <p:nvPr/>
        </p:nvSpPr>
        <p:spPr>
          <a:xfrm>
            <a:off x="8488758" y="4530882"/>
            <a:ext cx="17017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oreilles</a:t>
            </a:r>
          </a:p>
        </p:txBody>
      </p:sp>
      <p:sp>
        <p:nvSpPr>
          <p:cNvPr id="124" name="Le nez"/>
          <p:cNvSpPr txBox="1"/>
          <p:nvPr/>
        </p:nvSpPr>
        <p:spPr>
          <a:xfrm>
            <a:off x="7979654" y="6449372"/>
            <a:ext cx="104028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nez</a:t>
            </a:r>
          </a:p>
        </p:txBody>
      </p:sp>
      <p:sp>
        <p:nvSpPr>
          <p:cNvPr id="125" name="La bouche"/>
          <p:cNvSpPr txBox="1"/>
          <p:nvPr/>
        </p:nvSpPr>
        <p:spPr>
          <a:xfrm>
            <a:off x="8056649" y="7505401"/>
            <a:ext cx="159928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bouche</a:t>
            </a:r>
          </a:p>
        </p:txBody>
      </p:sp>
      <p:sp>
        <p:nvSpPr>
          <p:cNvPr id="126" name="Les yeux"/>
          <p:cNvSpPr txBox="1"/>
          <p:nvPr/>
        </p:nvSpPr>
        <p:spPr>
          <a:xfrm>
            <a:off x="7942048" y="5611321"/>
            <a:ext cx="136794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yeux</a:t>
            </a:r>
          </a:p>
        </p:txBody>
      </p:sp>
      <p:sp>
        <p:nvSpPr>
          <p:cNvPr id="127" name="Line"/>
          <p:cNvSpPr/>
          <p:nvPr/>
        </p:nvSpPr>
        <p:spPr>
          <a:xfrm flipH="1">
            <a:off x="7034216" y="4044411"/>
            <a:ext cx="945716" cy="26139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 flipH="1">
            <a:off x="7758912" y="4865767"/>
            <a:ext cx="699458" cy="19877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9" name="Line"/>
          <p:cNvSpPr/>
          <p:nvPr/>
        </p:nvSpPr>
        <p:spPr>
          <a:xfrm flipH="1" flipV="1">
            <a:off x="7156328" y="5633389"/>
            <a:ext cx="701110" cy="21767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0" name="Line"/>
          <p:cNvSpPr/>
          <p:nvPr/>
        </p:nvSpPr>
        <p:spPr>
          <a:xfrm flipH="1" flipV="1">
            <a:off x="6543209" y="6223135"/>
            <a:ext cx="1363909" cy="42995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1" name="Line"/>
          <p:cNvSpPr/>
          <p:nvPr/>
        </p:nvSpPr>
        <p:spPr>
          <a:xfrm flipH="1" flipV="1">
            <a:off x="6911181" y="7303245"/>
            <a:ext cx="1191094" cy="43115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24" grpId="4"/>
      <p:bldP build="whole" bldLvl="1" animBg="1" rev="0" advAuto="0" spid="125" grpId="5"/>
      <p:bldP build="whole" bldLvl="1" animBg="1" rev="0" advAuto="0" spid="122" grpId="1"/>
      <p:bldP build="whole" bldLvl="1" animBg="1" rev="0" advAuto="0" spid="12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18-03-05 at 13.21.52.png" descr="Screen Shot 2018-03-05 at 13.21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5157"/>
            <a:ext cx="13004802" cy="8615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reen Shot 2018-03-05 at 13.25.58.png" descr="Screen Shot 2018-03-05 at 13.25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048" y="879425"/>
            <a:ext cx="3352802" cy="351790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1                                     2                              3…"/>
          <p:cNvSpPr txBox="1"/>
          <p:nvPr/>
        </p:nvSpPr>
        <p:spPr>
          <a:xfrm>
            <a:off x="1742490" y="4160028"/>
            <a:ext cx="9519820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1                                     2                              3</a:t>
            </a:r>
          </a:p>
          <a:p>
            <a:pPr>
              <a:defRPr sz="3600"/>
            </a:pPr>
            <a:r>
              <a:t>4                                      5                              6</a:t>
            </a:r>
          </a:p>
        </p:txBody>
      </p:sp>
      <p:sp>
        <p:nvSpPr>
          <p:cNvPr id="136" name="Rouge et orange et jaune et vert. Violet, rose et bleu"/>
          <p:cNvSpPr txBox="1"/>
          <p:nvPr/>
        </p:nvSpPr>
        <p:spPr>
          <a:xfrm>
            <a:off x="801073" y="8994584"/>
            <a:ext cx="1111300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solidFill>
                  <a:srgbClr val="B51700"/>
                </a:solidFill>
              </a:rPr>
              <a:t>Rouge </a:t>
            </a:r>
            <a:r>
              <a:t>et </a:t>
            </a:r>
            <a:r>
              <a:rPr>
                <a:solidFill>
                  <a:srgbClr val="FF9300"/>
                </a:solidFill>
              </a:rPr>
              <a:t>orange</a:t>
            </a:r>
            <a:r>
              <a:t> et </a:t>
            </a:r>
            <a:r>
              <a:rPr>
                <a:solidFill>
                  <a:srgbClr val="FFFC66"/>
                </a:solidFill>
              </a:rPr>
              <a:t>jaune</a:t>
            </a:r>
            <a:r>
              <a:t> et </a:t>
            </a:r>
            <a:r>
              <a:rPr>
                <a:solidFill>
                  <a:srgbClr val="1DB100"/>
                </a:solidFill>
              </a:rPr>
              <a:t>vert</a:t>
            </a:r>
            <a:r>
              <a:t>. </a:t>
            </a:r>
            <a:r>
              <a:rPr>
                <a:solidFill>
                  <a:srgbClr val="942192"/>
                </a:solidFill>
              </a:rPr>
              <a:t>Violet</a:t>
            </a:r>
            <a:r>
              <a:t>, </a:t>
            </a:r>
            <a:r>
              <a:rPr>
                <a:solidFill>
                  <a:schemeClr val="accent6"/>
                </a:solidFill>
              </a:rPr>
              <a:t>rose</a:t>
            </a:r>
            <a:r>
              <a:t> et </a:t>
            </a:r>
            <a:r>
              <a:rPr>
                <a:solidFill>
                  <a:srgbClr val="0076BA"/>
                </a:solidFill>
              </a:rPr>
              <a:t>bleu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18-03-05 at 13.22.12.png" descr="Screen Shot 2018-03-05 at 13.2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32" y="420990"/>
            <a:ext cx="13004802" cy="848648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Oval"/>
          <p:cNvSpPr/>
          <p:nvPr/>
        </p:nvSpPr>
        <p:spPr>
          <a:xfrm>
            <a:off x="2173895" y="6203994"/>
            <a:ext cx="448655" cy="944047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40" name="7                                     8                              9…"/>
          <p:cNvSpPr txBox="1"/>
          <p:nvPr/>
        </p:nvSpPr>
        <p:spPr>
          <a:xfrm>
            <a:off x="1424736" y="3934261"/>
            <a:ext cx="1015532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7                                     8                              9</a:t>
            </a:r>
          </a:p>
          <a:p>
            <a:pPr>
              <a:defRPr sz="3600"/>
            </a:pPr>
            <a:r>
              <a:t>10                                     11                              12</a:t>
            </a:r>
          </a:p>
        </p:txBody>
      </p:sp>
      <p:sp>
        <p:nvSpPr>
          <p:cNvPr id="141" name="Rouge et orange et jaune et vert. Violet, rose et bleu"/>
          <p:cNvSpPr txBox="1"/>
          <p:nvPr/>
        </p:nvSpPr>
        <p:spPr>
          <a:xfrm>
            <a:off x="801073" y="8994584"/>
            <a:ext cx="1111300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solidFill>
                  <a:srgbClr val="B51700"/>
                </a:solidFill>
              </a:rPr>
              <a:t>Rouge </a:t>
            </a:r>
            <a:r>
              <a:t>et </a:t>
            </a:r>
            <a:r>
              <a:rPr>
                <a:solidFill>
                  <a:srgbClr val="FF9300"/>
                </a:solidFill>
              </a:rPr>
              <a:t>orange</a:t>
            </a:r>
            <a:r>
              <a:t> et </a:t>
            </a:r>
            <a:r>
              <a:rPr>
                <a:solidFill>
                  <a:srgbClr val="FFFC66"/>
                </a:solidFill>
              </a:rPr>
              <a:t>jaune</a:t>
            </a:r>
            <a:r>
              <a:t> et </a:t>
            </a:r>
            <a:r>
              <a:rPr>
                <a:solidFill>
                  <a:srgbClr val="1DB100"/>
                </a:solidFill>
              </a:rPr>
              <a:t>vert</a:t>
            </a:r>
            <a:r>
              <a:t>. </a:t>
            </a:r>
            <a:r>
              <a:rPr>
                <a:solidFill>
                  <a:srgbClr val="942192"/>
                </a:solidFill>
              </a:rPr>
              <a:t>Violet</a:t>
            </a:r>
            <a:r>
              <a:t>, </a:t>
            </a:r>
            <a:r>
              <a:rPr>
                <a:solidFill>
                  <a:schemeClr val="accent6"/>
                </a:solidFill>
              </a:rPr>
              <a:t>rose</a:t>
            </a:r>
            <a:r>
              <a:t> et </a:t>
            </a:r>
            <a:r>
              <a:rPr>
                <a:solidFill>
                  <a:srgbClr val="0076BA"/>
                </a:solidFill>
              </a:rPr>
              <a:t>bleu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18-03-05 at 13.22.04.png" descr="Screen Shot 2018-03-05 at 13.22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002" y="605957"/>
            <a:ext cx="13004802" cy="854168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13                                     14                              15…"/>
          <p:cNvSpPr txBox="1"/>
          <p:nvPr/>
        </p:nvSpPr>
        <p:spPr>
          <a:xfrm>
            <a:off x="1754885" y="4175561"/>
            <a:ext cx="10282429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13                                     14                              15</a:t>
            </a:r>
          </a:p>
          <a:p>
            <a:pPr>
              <a:defRPr sz="3600"/>
            </a:pPr>
            <a:r>
              <a:t>16                                     17                              18</a:t>
            </a:r>
          </a:p>
        </p:txBody>
      </p:sp>
      <p:sp>
        <p:nvSpPr>
          <p:cNvPr id="145" name="Rouge et orange et jaune et vert. Violet, rose et bleu"/>
          <p:cNvSpPr txBox="1"/>
          <p:nvPr/>
        </p:nvSpPr>
        <p:spPr>
          <a:xfrm>
            <a:off x="801073" y="8994584"/>
            <a:ext cx="1111300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solidFill>
                  <a:srgbClr val="B51700"/>
                </a:solidFill>
              </a:rPr>
              <a:t>Rouge </a:t>
            </a:r>
            <a:r>
              <a:t>et </a:t>
            </a:r>
            <a:r>
              <a:rPr>
                <a:solidFill>
                  <a:srgbClr val="FF9300"/>
                </a:solidFill>
              </a:rPr>
              <a:t>orange</a:t>
            </a:r>
            <a:r>
              <a:t> et </a:t>
            </a:r>
            <a:r>
              <a:rPr>
                <a:solidFill>
                  <a:srgbClr val="FFFC66"/>
                </a:solidFill>
              </a:rPr>
              <a:t>jaune</a:t>
            </a:r>
            <a:r>
              <a:t> et </a:t>
            </a:r>
            <a:r>
              <a:rPr>
                <a:solidFill>
                  <a:srgbClr val="1DB100"/>
                </a:solidFill>
              </a:rPr>
              <a:t>vert</a:t>
            </a:r>
            <a:r>
              <a:t>. </a:t>
            </a:r>
            <a:r>
              <a:rPr>
                <a:solidFill>
                  <a:srgbClr val="942192"/>
                </a:solidFill>
              </a:rPr>
              <a:t>Violet</a:t>
            </a:r>
            <a:r>
              <a:t>, </a:t>
            </a:r>
            <a:r>
              <a:rPr>
                <a:solidFill>
                  <a:schemeClr val="accent6"/>
                </a:solidFill>
              </a:rPr>
              <a:t>rose</a:t>
            </a:r>
            <a:r>
              <a:t> et </a:t>
            </a:r>
            <a:r>
              <a:rPr>
                <a:solidFill>
                  <a:srgbClr val="0076BA"/>
                </a:solidFill>
              </a:rPr>
              <a:t>bleu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18-03-05 at 13.22.04.png" descr="Screen Shot 2018-03-05 at 13.22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02" y="440783"/>
            <a:ext cx="6585402" cy="432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 Shot 2018-03-05 at 13.22.12.png" descr="Screen Shot 2018-03-05 at 13.22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577" y="544927"/>
            <a:ext cx="6309056" cy="411707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Oval"/>
          <p:cNvSpPr/>
          <p:nvPr/>
        </p:nvSpPr>
        <p:spPr>
          <a:xfrm>
            <a:off x="7651750" y="1276350"/>
            <a:ext cx="253059" cy="48007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50" name="Oval"/>
          <p:cNvSpPr/>
          <p:nvPr/>
        </p:nvSpPr>
        <p:spPr>
          <a:xfrm>
            <a:off x="9714976" y="12890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51" name="Oval"/>
          <p:cNvSpPr/>
          <p:nvPr/>
        </p:nvSpPr>
        <p:spPr>
          <a:xfrm>
            <a:off x="1256776" y="34861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52" name="Oval"/>
          <p:cNvSpPr/>
          <p:nvPr/>
        </p:nvSpPr>
        <p:spPr>
          <a:xfrm>
            <a:off x="11752802" y="12890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53" name="Oval"/>
          <p:cNvSpPr/>
          <p:nvPr/>
        </p:nvSpPr>
        <p:spPr>
          <a:xfrm>
            <a:off x="5529802" y="33464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54" name="Oval"/>
          <p:cNvSpPr/>
          <p:nvPr/>
        </p:nvSpPr>
        <p:spPr>
          <a:xfrm>
            <a:off x="5504402" y="1187450"/>
            <a:ext cx="253059" cy="454671"/>
          </a:xfrm>
          <a:prstGeom prst="ellipse">
            <a:avLst/>
          </a:prstGeom>
          <a:solidFill>
            <a:schemeClr val="accent6">
              <a:lumOff val="172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Oval"/>
          <p:cNvSpPr/>
          <p:nvPr/>
        </p:nvSpPr>
        <p:spPr>
          <a:xfrm>
            <a:off x="7651750" y="3346450"/>
            <a:ext cx="253059" cy="454671"/>
          </a:xfrm>
          <a:prstGeom prst="ellipse">
            <a:avLst/>
          </a:prstGeom>
          <a:solidFill>
            <a:schemeClr val="accent6">
              <a:lumOff val="862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Oval"/>
          <p:cNvSpPr/>
          <p:nvPr/>
        </p:nvSpPr>
        <p:spPr>
          <a:xfrm>
            <a:off x="9689576" y="3346450"/>
            <a:ext cx="253059" cy="454671"/>
          </a:xfrm>
          <a:prstGeom prst="ellipse">
            <a:avLst/>
          </a:prstGeom>
          <a:gradFill>
            <a:gsLst>
              <a:gs pos="0">
                <a:schemeClr val="accent4">
                  <a:hueOff val="-213352"/>
                  <a:satOff val="4761"/>
                  <a:lumOff val="27633"/>
                </a:schemeClr>
              </a:gs>
              <a:gs pos="35000">
                <a:srgbClr val="FFF6CE"/>
              </a:gs>
              <a:gs pos="100000">
                <a:schemeClr val="accent4">
                  <a:hueOff val="-282571"/>
                  <a:satOff val="4761"/>
                  <a:lumOff val="37573"/>
                </a:schemeClr>
              </a:gs>
            </a:gsLst>
            <a:lin ang="16200000"/>
          </a:gradFill>
          <a:ln>
            <a:solidFill>
              <a:srgbClr val="F9E12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1                       2                       3                     4                       5                         6"/>
          <p:cNvSpPr txBox="1"/>
          <p:nvPr/>
        </p:nvSpPr>
        <p:spPr>
          <a:xfrm>
            <a:off x="1370605" y="2171483"/>
            <a:ext cx="108755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1                       2                       3                     4                       5                         6</a:t>
            </a:r>
          </a:p>
        </p:txBody>
      </p:sp>
      <p:sp>
        <p:nvSpPr>
          <p:cNvPr id="158" name="7                       8                       9                       10                      11                         12"/>
          <p:cNvSpPr txBox="1"/>
          <p:nvPr/>
        </p:nvSpPr>
        <p:spPr>
          <a:xfrm>
            <a:off x="1230905" y="4296207"/>
            <a:ext cx="11468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7                       8                       9                       10                      11                         12</a:t>
            </a:r>
          </a:p>
        </p:txBody>
      </p:sp>
      <p:pic>
        <p:nvPicPr>
          <p:cNvPr id="159" name="Screen Shot 2018-04-23 at 22.19.45.png" descr="Screen Shot 2018-04-23 at 22.19.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0542" y="5375876"/>
            <a:ext cx="3998125" cy="409446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es cheveux"/>
          <p:cNvSpPr txBox="1"/>
          <p:nvPr/>
        </p:nvSpPr>
        <p:spPr>
          <a:xfrm>
            <a:off x="7840491" y="5112653"/>
            <a:ext cx="18818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cheveux</a:t>
            </a:r>
          </a:p>
        </p:txBody>
      </p:sp>
      <p:sp>
        <p:nvSpPr>
          <p:cNvPr id="161" name="Les oreilles"/>
          <p:cNvSpPr txBox="1"/>
          <p:nvPr/>
        </p:nvSpPr>
        <p:spPr>
          <a:xfrm>
            <a:off x="8413875" y="5926295"/>
            <a:ext cx="170169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oreilles</a:t>
            </a:r>
          </a:p>
        </p:txBody>
      </p:sp>
      <p:sp>
        <p:nvSpPr>
          <p:cNvPr id="162" name="Le nez"/>
          <p:cNvSpPr txBox="1"/>
          <p:nvPr/>
        </p:nvSpPr>
        <p:spPr>
          <a:xfrm>
            <a:off x="7904770" y="7844784"/>
            <a:ext cx="104028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nez</a:t>
            </a:r>
          </a:p>
        </p:txBody>
      </p:sp>
      <p:sp>
        <p:nvSpPr>
          <p:cNvPr id="163" name="La bouche"/>
          <p:cNvSpPr txBox="1"/>
          <p:nvPr/>
        </p:nvSpPr>
        <p:spPr>
          <a:xfrm>
            <a:off x="7981766" y="8507766"/>
            <a:ext cx="15992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bouche</a:t>
            </a:r>
          </a:p>
        </p:txBody>
      </p:sp>
      <p:sp>
        <p:nvSpPr>
          <p:cNvPr id="164" name="Les yeux"/>
          <p:cNvSpPr txBox="1"/>
          <p:nvPr/>
        </p:nvSpPr>
        <p:spPr>
          <a:xfrm>
            <a:off x="7867164" y="7006734"/>
            <a:ext cx="136794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yeux</a:t>
            </a:r>
          </a:p>
        </p:txBody>
      </p:sp>
      <p:sp>
        <p:nvSpPr>
          <p:cNvPr id="165" name="Line"/>
          <p:cNvSpPr/>
          <p:nvPr/>
        </p:nvSpPr>
        <p:spPr>
          <a:xfrm flipH="1">
            <a:off x="6959332" y="5439824"/>
            <a:ext cx="945716" cy="26139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Line"/>
          <p:cNvSpPr/>
          <p:nvPr/>
        </p:nvSpPr>
        <p:spPr>
          <a:xfrm flipH="1">
            <a:off x="7684029" y="6261180"/>
            <a:ext cx="699457" cy="19877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Line"/>
          <p:cNvSpPr/>
          <p:nvPr/>
        </p:nvSpPr>
        <p:spPr>
          <a:xfrm flipH="1" flipV="1">
            <a:off x="7081444" y="7028802"/>
            <a:ext cx="701110" cy="21767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Line"/>
          <p:cNvSpPr/>
          <p:nvPr/>
        </p:nvSpPr>
        <p:spPr>
          <a:xfrm flipH="1" flipV="1">
            <a:off x="6468326" y="7618547"/>
            <a:ext cx="1363908" cy="42995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9" name="Line"/>
          <p:cNvSpPr/>
          <p:nvPr/>
        </p:nvSpPr>
        <p:spPr>
          <a:xfrm flipH="1" flipV="1">
            <a:off x="6836174" y="8414893"/>
            <a:ext cx="1191093" cy="43115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Rouge et orange et jaune et vert. Violet, rose et bleu"/>
          <p:cNvSpPr txBox="1"/>
          <p:nvPr/>
        </p:nvSpPr>
        <p:spPr>
          <a:xfrm>
            <a:off x="750273" y="9172409"/>
            <a:ext cx="1111300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solidFill>
                  <a:srgbClr val="B51700"/>
                </a:solidFill>
              </a:rPr>
              <a:t>Rouge </a:t>
            </a:r>
            <a:r>
              <a:t>et </a:t>
            </a:r>
            <a:r>
              <a:rPr>
                <a:solidFill>
                  <a:srgbClr val="FF9300"/>
                </a:solidFill>
              </a:rPr>
              <a:t>orange</a:t>
            </a:r>
            <a:r>
              <a:t> et </a:t>
            </a:r>
            <a:r>
              <a:rPr>
                <a:solidFill>
                  <a:srgbClr val="FFFC66"/>
                </a:solidFill>
              </a:rPr>
              <a:t>jaune</a:t>
            </a:r>
            <a:r>
              <a:t> et </a:t>
            </a:r>
            <a:r>
              <a:rPr>
                <a:solidFill>
                  <a:srgbClr val="1DB100"/>
                </a:solidFill>
              </a:rPr>
              <a:t>vert</a:t>
            </a:r>
            <a:r>
              <a:t>. </a:t>
            </a:r>
            <a:r>
              <a:rPr>
                <a:solidFill>
                  <a:srgbClr val="942192"/>
                </a:solidFill>
              </a:rPr>
              <a:t>Violet</a:t>
            </a:r>
            <a:r>
              <a:t>, </a:t>
            </a:r>
            <a:r>
              <a:rPr>
                <a:solidFill>
                  <a:schemeClr val="accent6"/>
                </a:solidFill>
              </a:rPr>
              <a:t>rose</a:t>
            </a:r>
            <a:r>
              <a:t> et </a:t>
            </a:r>
            <a:r>
              <a:rPr>
                <a:solidFill>
                  <a:srgbClr val="0076BA"/>
                </a:solidFill>
              </a:rPr>
              <a:t>bleu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2" grpId="4"/>
      <p:bldP build="whole" bldLvl="1" animBg="1" rev="0" advAuto="0" spid="164" grpId="3"/>
      <p:bldP build="whole" bldLvl="1" animBg="1" rev="0" advAuto="0" spid="163" grpId="5"/>
      <p:bldP build="whole" bldLvl="1" animBg="1" rev="0" advAuto="0" spid="1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reen Shot 2018-03-05 at 13.22.04.png" descr="Screen Shot 2018-03-05 at 13.22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034" y="328824"/>
            <a:ext cx="6585402" cy="4325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reen Shot 2018-03-05 at 13.22.12.png" descr="Screen Shot 2018-03-05 at 13.22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1710" y="432968"/>
            <a:ext cx="6309056" cy="411707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Oval"/>
          <p:cNvSpPr/>
          <p:nvPr/>
        </p:nvSpPr>
        <p:spPr>
          <a:xfrm>
            <a:off x="3300206" y="3372873"/>
            <a:ext cx="253059" cy="454671"/>
          </a:xfrm>
          <a:prstGeom prst="ellipse">
            <a:avLst/>
          </a:prstGeom>
          <a:solidFill>
            <a:schemeClr val="accent6">
              <a:lumOff val="172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Oval"/>
          <p:cNvSpPr/>
          <p:nvPr/>
        </p:nvSpPr>
        <p:spPr>
          <a:xfrm>
            <a:off x="1143989" y="3372873"/>
            <a:ext cx="253059" cy="454671"/>
          </a:xfrm>
          <a:prstGeom prst="ellipse">
            <a:avLst/>
          </a:prstGeom>
          <a:solidFill>
            <a:schemeClr val="accent6">
              <a:lumOff val="862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Oval"/>
          <p:cNvSpPr/>
          <p:nvPr/>
        </p:nvSpPr>
        <p:spPr>
          <a:xfrm>
            <a:off x="3300206" y="1164170"/>
            <a:ext cx="253059" cy="454671"/>
          </a:xfrm>
          <a:prstGeom prst="ellipse">
            <a:avLst/>
          </a:prstGeom>
          <a:solidFill>
            <a:schemeClr val="accent6">
              <a:lumOff val="862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Oval"/>
          <p:cNvSpPr/>
          <p:nvPr/>
        </p:nvSpPr>
        <p:spPr>
          <a:xfrm>
            <a:off x="1143989" y="1164170"/>
            <a:ext cx="253059" cy="45467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78" name="Oval"/>
          <p:cNvSpPr/>
          <p:nvPr/>
        </p:nvSpPr>
        <p:spPr>
          <a:xfrm>
            <a:off x="11664977" y="3235586"/>
            <a:ext cx="253059" cy="454672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79" name="Oval"/>
          <p:cNvSpPr/>
          <p:nvPr/>
        </p:nvSpPr>
        <p:spPr>
          <a:xfrm>
            <a:off x="9589709" y="1278031"/>
            <a:ext cx="253059" cy="45467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180" name="13                        14                    15                      16                     17                     18"/>
          <p:cNvSpPr txBox="1"/>
          <p:nvPr/>
        </p:nvSpPr>
        <p:spPr>
          <a:xfrm>
            <a:off x="910108" y="2041772"/>
            <a:ext cx="1129924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13                        14                    15                      16                     17                     18</a:t>
            </a:r>
          </a:p>
        </p:txBody>
      </p:sp>
      <p:sp>
        <p:nvSpPr>
          <p:cNvPr id="181" name="19                        20                     21                     22                   23                       24"/>
          <p:cNvSpPr txBox="1"/>
          <p:nvPr/>
        </p:nvSpPr>
        <p:spPr>
          <a:xfrm>
            <a:off x="910108" y="4160920"/>
            <a:ext cx="1129924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19                        20                     21                     22                   23                       24</a:t>
            </a:r>
          </a:p>
        </p:txBody>
      </p:sp>
      <p:pic>
        <p:nvPicPr>
          <p:cNvPr id="182" name="Screen Shot 2018-04-23 at 22.19.45.png" descr="Screen Shot 2018-04-23 at 22.19.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1703" y="5225289"/>
            <a:ext cx="3998125" cy="409446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Les cheveux"/>
          <p:cNvSpPr txBox="1"/>
          <p:nvPr/>
        </p:nvSpPr>
        <p:spPr>
          <a:xfrm>
            <a:off x="7865452" y="5227395"/>
            <a:ext cx="18818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cheveux</a:t>
            </a:r>
          </a:p>
        </p:txBody>
      </p:sp>
      <p:sp>
        <p:nvSpPr>
          <p:cNvPr id="184" name="Les oreilles"/>
          <p:cNvSpPr txBox="1"/>
          <p:nvPr/>
        </p:nvSpPr>
        <p:spPr>
          <a:xfrm>
            <a:off x="8438836" y="6041037"/>
            <a:ext cx="170169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oreilles</a:t>
            </a:r>
          </a:p>
        </p:txBody>
      </p:sp>
      <p:sp>
        <p:nvSpPr>
          <p:cNvPr id="185" name="Le nez"/>
          <p:cNvSpPr txBox="1"/>
          <p:nvPr/>
        </p:nvSpPr>
        <p:spPr>
          <a:xfrm>
            <a:off x="7929732" y="7959526"/>
            <a:ext cx="104028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nez</a:t>
            </a:r>
          </a:p>
        </p:txBody>
      </p:sp>
      <p:sp>
        <p:nvSpPr>
          <p:cNvPr id="186" name="La bouche"/>
          <p:cNvSpPr txBox="1"/>
          <p:nvPr/>
        </p:nvSpPr>
        <p:spPr>
          <a:xfrm>
            <a:off x="8095627" y="8609155"/>
            <a:ext cx="159928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bouche</a:t>
            </a:r>
          </a:p>
        </p:txBody>
      </p:sp>
      <p:sp>
        <p:nvSpPr>
          <p:cNvPr id="187" name="Les yeux"/>
          <p:cNvSpPr txBox="1"/>
          <p:nvPr/>
        </p:nvSpPr>
        <p:spPr>
          <a:xfrm>
            <a:off x="7892125" y="7121475"/>
            <a:ext cx="136794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 yeux</a:t>
            </a:r>
          </a:p>
        </p:txBody>
      </p:sp>
      <p:sp>
        <p:nvSpPr>
          <p:cNvPr id="188" name="Line"/>
          <p:cNvSpPr/>
          <p:nvPr/>
        </p:nvSpPr>
        <p:spPr>
          <a:xfrm flipH="1">
            <a:off x="6984294" y="5554566"/>
            <a:ext cx="945715" cy="26139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9" name="Line"/>
          <p:cNvSpPr/>
          <p:nvPr/>
        </p:nvSpPr>
        <p:spPr>
          <a:xfrm flipH="1">
            <a:off x="7708990" y="6375921"/>
            <a:ext cx="699457" cy="19877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Line"/>
          <p:cNvSpPr/>
          <p:nvPr/>
        </p:nvSpPr>
        <p:spPr>
          <a:xfrm flipH="1" flipV="1">
            <a:off x="7106405" y="7143544"/>
            <a:ext cx="701110" cy="21767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Line"/>
          <p:cNvSpPr/>
          <p:nvPr/>
        </p:nvSpPr>
        <p:spPr>
          <a:xfrm flipH="1" flipV="1">
            <a:off x="6493287" y="7733289"/>
            <a:ext cx="1363908" cy="42995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Line"/>
          <p:cNvSpPr/>
          <p:nvPr/>
        </p:nvSpPr>
        <p:spPr>
          <a:xfrm flipH="1" flipV="1">
            <a:off x="6861135" y="8357557"/>
            <a:ext cx="1191094" cy="43115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Rouge et orange et jaune et vert. Violet, rose et bleu"/>
          <p:cNvSpPr txBox="1"/>
          <p:nvPr/>
        </p:nvSpPr>
        <p:spPr>
          <a:xfrm>
            <a:off x="826473" y="9015555"/>
            <a:ext cx="11113009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solidFill>
                  <a:srgbClr val="B51700"/>
                </a:solidFill>
              </a:rPr>
              <a:t>Rouge </a:t>
            </a:r>
            <a:r>
              <a:t>et </a:t>
            </a:r>
            <a:r>
              <a:rPr>
                <a:solidFill>
                  <a:srgbClr val="FF9300"/>
                </a:solidFill>
              </a:rPr>
              <a:t>orange</a:t>
            </a:r>
            <a:r>
              <a:t> et </a:t>
            </a:r>
            <a:r>
              <a:rPr>
                <a:solidFill>
                  <a:srgbClr val="FFFC66"/>
                </a:solidFill>
              </a:rPr>
              <a:t>jaune</a:t>
            </a:r>
            <a:r>
              <a:t> et </a:t>
            </a:r>
            <a:r>
              <a:rPr>
                <a:solidFill>
                  <a:srgbClr val="1DB100"/>
                </a:solidFill>
              </a:rPr>
              <a:t>vert</a:t>
            </a:r>
            <a:r>
              <a:t>. </a:t>
            </a:r>
            <a:r>
              <a:rPr>
                <a:solidFill>
                  <a:srgbClr val="942192"/>
                </a:solidFill>
              </a:rPr>
              <a:t>Violet</a:t>
            </a:r>
            <a:r>
              <a:t>, </a:t>
            </a:r>
            <a:r>
              <a:rPr>
                <a:solidFill>
                  <a:schemeClr val="accent6"/>
                </a:solidFill>
              </a:rPr>
              <a:t>rose</a:t>
            </a:r>
            <a:r>
              <a:t> et </a:t>
            </a:r>
            <a:r>
              <a:rPr>
                <a:solidFill>
                  <a:srgbClr val="0076BA"/>
                </a:solidFill>
              </a:rPr>
              <a:t>bleu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4"/>
      <p:bldP build="whole" bldLvl="1" animBg="1" rev="0" advAuto="0" spid="184" grpId="2"/>
      <p:bldP build="whole" bldLvl="1" animBg="1" rev="0" advAuto="0" spid="187" grpId="3"/>
      <p:bldP build="whole" bldLvl="1" animBg="1" rev="0" advAuto="0" spid="186" grpId="5"/>
      <p:bldP build="whole" bldLvl="1" animBg="1" rev="0" advAuto="0" spid="1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18-03-05 at 13.22.04.png" descr="Screen Shot 2018-03-05 at 13.22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02" y="440783"/>
            <a:ext cx="6585402" cy="432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creen Shot 2018-03-05 at 13.22.12.png" descr="Screen Shot 2018-03-05 at 13.22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577" y="544927"/>
            <a:ext cx="6309056" cy="411707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val"/>
          <p:cNvSpPr/>
          <p:nvPr/>
        </p:nvSpPr>
        <p:spPr>
          <a:xfrm>
            <a:off x="7651750" y="1276350"/>
            <a:ext cx="253059" cy="48007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pic>
        <p:nvPicPr>
          <p:cNvPr id="198" name="Screen Shot 2018-03-05 at 13.22.04.png" descr="Screen Shot 2018-03-05 at 13.22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02" y="4796883"/>
            <a:ext cx="6585402" cy="432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creen Shot 2018-03-05 at 13.22.12.png" descr="Screen Shot 2018-03-05 at 13.22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4277" y="4901027"/>
            <a:ext cx="6309056" cy="411707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Oval"/>
          <p:cNvSpPr/>
          <p:nvPr/>
        </p:nvSpPr>
        <p:spPr>
          <a:xfrm>
            <a:off x="9714976" y="12890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01" name="Oval"/>
          <p:cNvSpPr/>
          <p:nvPr/>
        </p:nvSpPr>
        <p:spPr>
          <a:xfrm>
            <a:off x="1256776" y="34861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02" name="Oval"/>
          <p:cNvSpPr/>
          <p:nvPr/>
        </p:nvSpPr>
        <p:spPr>
          <a:xfrm>
            <a:off x="11752802" y="12890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03" name="Oval"/>
          <p:cNvSpPr/>
          <p:nvPr/>
        </p:nvSpPr>
        <p:spPr>
          <a:xfrm>
            <a:off x="5529802" y="3346450"/>
            <a:ext cx="227659" cy="454671"/>
          </a:xfrm>
          <a:prstGeom prst="ellipse">
            <a:avLst/>
          </a:prstGeom>
          <a:solidFill>
            <a:srgbClr val="89FA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04" name="Oval"/>
          <p:cNvSpPr/>
          <p:nvPr/>
        </p:nvSpPr>
        <p:spPr>
          <a:xfrm>
            <a:off x="5504402" y="1187450"/>
            <a:ext cx="253059" cy="454671"/>
          </a:xfrm>
          <a:prstGeom prst="ellipse">
            <a:avLst/>
          </a:prstGeom>
          <a:solidFill>
            <a:schemeClr val="accent6">
              <a:lumOff val="172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Oval"/>
          <p:cNvSpPr/>
          <p:nvPr/>
        </p:nvSpPr>
        <p:spPr>
          <a:xfrm>
            <a:off x="3412773" y="7766050"/>
            <a:ext cx="253059" cy="454671"/>
          </a:xfrm>
          <a:prstGeom prst="ellipse">
            <a:avLst/>
          </a:prstGeom>
          <a:solidFill>
            <a:schemeClr val="accent6">
              <a:lumOff val="1725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Oval"/>
          <p:cNvSpPr/>
          <p:nvPr/>
        </p:nvSpPr>
        <p:spPr>
          <a:xfrm>
            <a:off x="1244076" y="7766050"/>
            <a:ext cx="253059" cy="454671"/>
          </a:xfrm>
          <a:prstGeom prst="ellipse">
            <a:avLst/>
          </a:prstGeom>
          <a:solidFill>
            <a:schemeClr val="accent6">
              <a:lumOff val="862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Oval"/>
          <p:cNvSpPr/>
          <p:nvPr/>
        </p:nvSpPr>
        <p:spPr>
          <a:xfrm>
            <a:off x="7651750" y="3346450"/>
            <a:ext cx="253059" cy="454671"/>
          </a:xfrm>
          <a:prstGeom prst="ellipse">
            <a:avLst/>
          </a:prstGeom>
          <a:solidFill>
            <a:schemeClr val="accent6">
              <a:lumOff val="862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Oval"/>
          <p:cNvSpPr/>
          <p:nvPr/>
        </p:nvSpPr>
        <p:spPr>
          <a:xfrm>
            <a:off x="9689576" y="3346450"/>
            <a:ext cx="253059" cy="454671"/>
          </a:xfrm>
          <a:prstGeom prst="ellipse">
            <a:avLst/>
          </a:prstGeom>
          <a:gradFill>
            <a:gsLst>
              <a:gs pos="0">
                <a:schemeClr val="accent4">
                  <a:hueOff val="-213352"/>
                  <a:satOff val="4761"/>
                  <a:lumOff val="27633"/>
                </a:schemeClr>
              </a:gs>
              <a:gs pos="35000">
                <a:srgbClr val="FFF6CE"/>
              </a:gs>
              <a:gs pos="100000">
                <a:schemeClr val="accent4">
                  <a:hueOff val="-282571"/>
                  <a:satOff val="4761"/>
                  <a:lumOff val="37573"/>
                </a:schemeClr>
              </a:gs>
            </a:gsLst>
            <a:lin ang="16200000"/>
          </a:gradFill>
          <a:ln>
            <a:solidFill>
              <a:srgbClr val="F9E12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Oval"/>
          <p:cNvSpPr/>
          <p:nvPr/>
        </p:nvSpPr>
        <p:spPr>
          <a:xfrm>
            <a:off x="3400073" y="5619750"/>
            <a:ext cx="253059" cy="454671"/>
          </a:xfrm>
          <a:prstGeom prst="ellipse">
            <a:avLst/>
          </a:prstGeom>
          <a:solidFill>
            <a:schemeClr val="accent6">
              <a:lumOff val="862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Oval"/>
          <p:cNvSpPr/>
          <p:nvPr/>
        </p:nvSpPr>
        <p:spPr>
          <a:xfrm>
            <a:off x="1244076" y="5619750"/>
            <a:ext cx="253059" cy="45467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11" name="Oval"/>
          <p:cNvSpPr/>
          <p:nvPr/>
        </p:nvSpPr>
        <p:spPr>
          <a:xfrm>
            <a:off x="11740102" y="7766050"/>
            <a:ext cx="253059" cy="45467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12" name="Oval"/>
          <p:cNvSpPr/>
          <p:nvPr/>
        </p:nvSpPr>
        <p:spPr>
          <a:xfrm>
            <a:off x="9702276" y="5708650"/>
            <a:ext cx="253059" cy="45467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13" name="1                       2                       3                     4                       5                         6"/>
          <p:cNvSpPr txBox="1"/>
          <p:nvPr/>
        </p:nvSpPr>
        <p:spPr>
          <a:xfrm>
            <a:off x="1370605" y="2171483"/>
            <a:ext cx="108755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1                       2                       3                     4                       5                         6</a:t>
            </a:r>
          </a:p>
        </p:txBody>
      </p:sp>
      <p:sp>
        <p:nvSpPr>
          <p:cNvPr id="214" name="7                       8                       9                       10                      11                         12"/>
          <p:cNvSpPr txBox="1"/>
          <p:nvPr/>
        </p:nvSpPr>
        <p:spPr>
          <a:xfrm>
            <a:off x="1230905" y="4296207"/>
            <a:ext cx="11468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7                       8                       9                       10                      11                         12</a:t>
            </a:r>
          </a:p>
        </p:txBody>
      </p:sp>
      <p:sp>
        <p:nvSpPr>
          <p:cNvPr id="215" name="13                        14                    15                      16                     17                     18"/>
          <p:cNvSpPr txBox="1"/>
          <p:nvPr/>
        </p:nvSpPr>
        <p:spPr>
          <a:xfrm>
            <a:off x="1022675" y="6509832"/>
            <a:ext cx="1129924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13                        14                    15                      16                     17                     18</a:t>
            </a:r>
          </a:p>
        </p:txBody>
      </p:sp>
      <p:sp>
        <p:nvSpPr>
          <p:cNvPr id="216" name="19                        20                     21                     22                   23                       24"/>
          <p:cNvSpPr txBox="1"/>
          <p:nvPr/>
        </p:nvSpPr>
        <p:spPr>
          <a:xfrm>
            <a:off x="1022675" y="8596455"/>
            <a:ext cx="1129924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19                        20                     21                     22                   23                       24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