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rgbClr val="D7EECD"/>
          </a:solidFill>
        </a:fill>
      </a:tcStyle>
    </a:wholeTbl>
    <a:band2H>
      <a:tcTxStyle b="def" i="def"/>
      <a:tcStyle>
        <a:tcBdr/>
        <a:fill>
          <a:solidFill>
            <a:srgbClr val="ECF7E7"/>
          </a:solidFill>
        </a:fill>
      </a:tcStyle>
    </a:band2H>
    <a:firstCol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381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381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rgbClr val="FFE6CA"/>
          </a:solidFill>
        </a:fill>
      </a:tcStyle>
    </a:wholeTbl>
    <a:band2H>
      <a:tcTxStyle b="def" i="def"/>
      <a:tcStyle>
        <a:tcBdr/>
        <a:fill>
          <a:solidFill>
            <a:srgbClr val="FFF3E6"/>
          </a:solidFill>
        </a:fill>
      </a:tcStyle>
    </a:band2H>
    <a:firstCol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381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381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rgbClr val="CBE4DF"/>
          </a:solidFill>
        </a:fill>
      </a:tcStyle>
    </a:wholeTbl>
    <a:band2H>
      <a:tcTxStyle b="def" i="def"/>
      <a:tcStyle>
        <a:tcBdr/>
        <a:fill>
          <a:solidFill>
            <a:srgbClr val="E7F2EF"/>
          </a:solidFill>
        </a:fill>
      </a:tcStyle>
    </a:band2H>
    <a:firstCol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381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381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D6ECFF"/>
          </a:solidFill>
        </a:fill>
      </a:tcStyle>
    </a:band2H>
    <a:firstCol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ECFF"/>
          </a:solidFill>
        </a:fill>
      </a:tcStyle>
    </a:lastRow>
    <a:firstRow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38100" cap="flat">
              <a:solidFill>
                <a:srgbClr val="D6ECFF"/>
              </a:solidFill>
              <a:prstDash val="solid"/>
              <a:round/>
            </a:ln>
          </a:top>
          <a:bottom>
            <a:ln w="127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D6ECFF"/>
        </a:fontRef>
        <a:srgbClr val="D6ECFF"/>
      </a:tcTxStyle>
      <a:tcStyle>
        <a:tcBdr>
          <a:left>
            <a:ln w="12700" cap="flat">
              <a:solidFill>
                <a:srgbClr val="D6ECFF"/>
              </a:solidFill>
              <a:prstDash val="solid"/>
              <a:round/>
            </a:ln>
          </a:left>
          <a:right>
            <a:ln w="12700" cap="flat">
              <a:solidFill>
                <a:srgbClr val="D6ECFF"/>
              </a:solidFill>
              <a:prstDash val="solid"/>
              <a:round/>
            </a:ln>
          </a:right>
          <a:top>
            <a:ln w="12700" cap="flat">
              <a:solidFill>
                <a:srgbClr val="D6ECFF"/>
              </a:solidFill>
              <a:prstDash val="solid"/>
              <a:round/>
            </a:ln>
          </a:top>
          <a:bottom>
            <a:ln w="38100" cap="flat">
              <a:solidFill>
                <a:srgbClr val="D6ECFF"/>
              </a:solidFill>
              <a:prstDash val="solid"/>
              <a:round/>
            </a:ln>
          </a:bottom>
          <a:insideH>
            <a:ln w="12700" cap="flat">
              <a:solidFill>
                <a:srgbClr val="D6ECFF"/>
              </a:solidFill>
              <a:prstDash val="solid"/>
              <a:round/>
            </a:ln>
          </a:insideH>
          <a:insideV>
            <a:ln w="12700" cap="flat">
              <a:solidFill>
                <a:srgbClr val="D6EC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3" name="Shape 3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on each word (in any order) and it will move to the correct picture.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457200" y="274635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  <a:buChar char="»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8384897" y="6245225"/>
            <a:ext cx="301904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7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6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.jpe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.jpe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6.png"/><Relationship Id="rId10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.jpe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6.png"/><Relationship Id="rId10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.jpe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6.png"/><Relationship Id="rId10" Type="http://schemas.openxmlformats.org/officeDocument/2006/relationships/image" Target="../media/image1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Relationship Id="rId3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6.png"/><Relationship Id="rId9" Type="http://schemas.openxmlformats.org/officeDocument/2006/relationships/image" Target="../media/image13.png"/><Relationship Id="rId10" Type="http://schemas.openxmlformats.org/officeDocument/2006/relationships/image" Target="../media/image11.png"/><Relationship Id="rId11" Type="http://schemas.openxmlformats.org/officeDocument/2006/relationships/image" Target="../media/image9.png"/><Relationship Id="rId12" Type="http://schemas.openxmlformats.org/officeDocument/2006/relationships/image" Target="../media/image1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.jpe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3.jpe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"/><Relationship Id="rId3" Type="http://schemas.openxmlformats.org/officeDocument/2006/relationships/image" Target="../media/image11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onjour Kidz Eiffel tower.png" descr="Bonjour Kidz Eiffel tow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7209"/>
            <a:ext cx="9144001" cy="945518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"/>
          <p:cNvSpPr/>
          <p:nvPr/>
        </p:nvSpPr>
        <p:spPr>
          <a:xfrm flipH="1" rot="10800000">
            <a:off x="4339712" y="26572"/>
            <a:ext cx="4754758" cy="4065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59" y="0"/>
                </a:moveTo>
                <a:cubicBezTo>
                  <a:pt x="251" y="0"/>
                  <a:pt x="0" y="250"/>
                  <a:pt x="0" y="557"/>
                </a:cubicBezTo>
                <a:lnTo>
                  <a:pt x="0" y="15411"/>
                </a:lnTo>
                <a:cubicBezTo>
                  <a:pt x="0" y="15717"/>
                  <a:pt x="251" y="15967"/>
                  <a:pt x="559" y="15967"/>
                </a:cubicBezTo>
                <a:lnTo>
                  <a:pt x="5699" y="15967"/>
                </a:lnTo>
                <a:cubicBezTo>
                  <a:pt x="6442" y="16247"/>
                  <a:pt x="6547" y="16971"/>
                  <a:pt x="6547" y="16971"/>
                </a:cubicBezTo>
                <a:cubicBezTo>
                  <a:pt x="6592" y="17343"/>
                  <a:pt x="6223" y="17890"/>
                  <a:pt x="6075" y="18092"/>
                </a:cubicBezTo>
                <a:cubicBezTo>
                  <a:pt x="5749" y="18463"/>
                  <a:pt x="5552" y="18940"/>
                  <a:pt x="5552" y="19460"/>
                </a:cubicBezTo>
                <a:cubicBezTo>
                  <a:pt x="5552" y="20642"/>
                  <a:pt x="6569" y="21600"/>
                  <a:pt x="7823" y="21600"/>
                </a:cubicBezTo>
                <a:cubicBezTo>
                  <a:pt x="9077" y="21600"/>
                  <a:pt x="10095" y="20642"/>
                  <a:pt x="10095" y="19460"/>
                </a:cubicBezTo>
                <a:cubicBezTo>
                  <a:pt x="10095" y="18976"/>
                  <a:pt x="9923" y="18530"/>
                  <a:pt x="9636" y="18172"/>
                </a:cubicBezTo>
                <a:lnTo>
                  <a:pt x="9634" y="18170"/>
                </a:lnTo>
                <a:cubicBezTo>
                  <a:pt x="9604" y="18133"/>
                  <a:pt x="9050" y="17422"/>
                  <a:pt x="9104" y="16971"/>
                </a:cubicBezTo>
                <a:cubicBezTo>
                  <a:pt x="9104" y="16971"/>
                  <a:pt x="9211" y="16247"/>
                  <a:pt x="9955" y="15967"/>
                </a:cubicBezTo>
                <a:lnTo>
                  <a:pt x="15373" y="15967"/>
                </a:lnTo>
                <a:cubicBezTo>
                  <a:pt x="15681" y="15967"/>
                  <a:pt x="15932" y="15717"/>
                  <a:pt x="15932" y="15411"/>
                </a:cubicBezTo>
                <a:lnTo>
                  <a:pt x="15932" y="9979"/>
                </a:lnTo>
                <a:cubicBezTo>
                  <a:pt x="16201" y="9201"/>
                  <a:pt x="16953" y="9092"/>
                  <a:pt x="16953" y="9092"/>
                </a:cubicBezTo>
                <a:cubicBezTo>
                  <a:pt x="17326" y="9047"/>
                  <a:pt x="17877" y="9415"/>
                  <a:pt x="18080" y="9562"/>
                </a:cubicBezTo>
                <a:cubicBezTo>
                  <a:pt x="18452" y="9888"/>
                  <a:pt x="18930" y="10084"/>
                  <a:pt x="19452" y="10084"/>
                </a:cubicBezTo>
                <a:cubicBezTo>
                  <a:pt x="20639" y="10084"/>
                  <a:pt x="21600" y="9070"/>
                  <a:pt x="21600" y="7820"/>
                </a:cubicBezTo>
                <a:cubicBezTo>
                  <a:pt x="21600" y="6571"/>
                  <a:pt x="20639" y="5559"/>
                  <a:pt x="19452" y="5559"/>
                </a:cubicBezTo>
                <a:cubicBezTo>
                  <a:pt x="18965" y="5559"/>
                  <a:pt x="18518" y="5731"/>
                  <a:pt x="18158" y="6018"/>
                </a:cubicBezTo>
                <a:lnTo>
                  <a:pt x="18158" y="6015"/>
                </a:lnTo>
                <a:cubicBezTo>
                  <a:pt x="18125" y="6041"/>
                  <a:pt x="17407" y="6598"/>
                  <a:pt x="16953" y="6544"/>
                </a:cubicBezTo>
                <a:cubicBezTo>
                  <a:pt x="16953" y="6544"/>
                  <a:pt x="16201" y="6436"/>
                  <a:pt x="15932" y="5658"/>
                </a:cubicBezTo>
                <a:lnTo>
                  <a:pt x="15932" y="557"/>
                </a:lnTo>
                <a:cubicBezTo>
                  <a:pt x="15932" y="250"/>
                  <a:pt x="15681" y="0"/>
                  <a:pt x="15373" y="0"/>
                </a:cubicBezTo>
                <a:lnTo>
                  <a:pt x="9592" y="0"/>
                </a:lnTo>
                <a:cubicBezTo>
                  <a:pt x="9174" y="329"/>
                  <a:pt x="9104" y="800"/>
                  <a:pt x="9104" y="800"/>
                </a:cubicBezTo>
                <a:cubicBezTo>
                  <a:pt x="9050" y="1253"/>
                  <a:pt x="9609" y="1969"/>
                  <a:pt x="9636" y="2001"/>
                </a:cubicBezTo>
                <a:lnTo>
                  <a:pt x="9634" y="2001"/>
                </a:lnTo>
                <a:cubicBezTo>
                  <a:pt x="9922" y="2360"/>
                  <a:pt x="10095" y="2804"/>
                  <a:pt x="10095" y="3289"/>
                </a:cubicBezTo>
                <a:cubicBezTo>
                  <a:pt x="10095" y="4471"/>
                  <a:pt x="9077" y="5431"/>
                  <a:pt x="7823" y="5431"/>
                </a:cubicBezTo>
                <a:cubicBezTo>
                  <a:pt x="6569" y="5431"/>
                  <a:pt x="5552" y="4471"/>
                  <a:pt x="5552" y="3289"/>
                </a:cubicBezTo>
                <a:cubicBezTo>
                  <a:pt x="5552" y="2769"/>
                  <a:pt x="5749" y="2294"/>
                  <a:pt x="6075" y="1924"/>
                </a:cubicBezTo>
                <a:cubicBezTo>
                  <a:pt x="6223" y="1721"/>
                  <a:pt x="6592" y="1172"/>
                  <a:pt x="6547" y="800"/>
                </a:cubicBezTo>
                <a:cubicBezTo>
                  <a:pt x="6547" y="800"/>
                  <a:pt x="6479" y="329"/>
                  <a:pt x="6061" y="0"/>
                </a:cubicBezTo>
                <a:lnTo>
                  <a:pt x="559" y="0"/>
                </a:lnTo>
                <a:close/>
              </a:path>
            </a:pathLst>
          </a:custGeom>
          <a:solidFill>
            <a:srgbClr val="D6EC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3" name="Today’s objectif:…"/>
          <p:cNvSpPr txBox="1"/>
          <p:nvPr/>
        </p:nvSpPr>
        <p:spPr>
          <a:xfrm>
            <a:off x="4296723" y="1315008"/>
            <a:ext cx="4529002" cy="14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u="sng"/>
            </a:pPr>
            <a:r>
              <a:t>Today’s objectif:</a:t>
            </a:r>
          </a:p>
          <a:p>
            <a:pPr/>
            <a:endParaRPr u="sng"/>
          </a:p>
          <a:p>
            <a:pPr marL="180472" indent="-180472">
              <a:buSzPct val="100000"/>
              <a:buChar char="-"/>
            </a:pPr>
            <a:r>
              <a:t>learning about a French tradition.</a:t>
            </a:r>
          </a:p>
          <a:p>
            <a:pPr marL="180472" indent="-180472">
              <a:buSzPct val="100000"/>
              <a:buChar char="-"/>
            </a:pPr>
            <a:r>
              <a:t>being able to say what you like.</a:t>
            </a:r>
          </a:p>
          <a:p>
            <a:pPr marL="180472" indent="-180472">
              <a:buSzPct val="100000"/>
              <a:buChar char="-"/>
            </a:pPr>
            <a:r>
              <a:t>being able to ask someone what they like.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4"/>
          <p:cNvSpPr txBox="1"/>
          <p:nvPr/>
        </p:nvSpPr>
        <p:spPr>
          <a:xfrm>
            <a:off x="2627783" y="1268758"/>
            <a:ext cx="1872209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ci</a:t>
            </a:r>
            <a:r>
              <a:rPr>
                <a:solidFill>
                  <a:schemeClr val="accent2">
                    <a:lumOff val="25000"/>
                  </a:schemeClr>
                </a:solidFill>
              </a:rPr>
              <a:t>tron</a:t>
            </a:r>
          </a:p>
        </p:txBody>
      </p:sp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5816" y="1772816"/>
            <a:ext cx="3312368" cy="2499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5"/>
          <p:cNvSpPr txBox="1"/>
          <p:nvPr/>
        </p:nvSpPr>
        <p:spPr>
          <a:xfrm>
            <a:off x="3491879" y="1877884"/>
            <a:ext cx="2160246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ba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na</a:t>
            </a:r>
            <a:r>
              <a:t>ne </a:t>
            </a:r>
          </a:p>
        </p:txBody>
      </p:sp>
      <p:pic>
        <p:nvPicPr>
          <p:cNvPr id="15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4850" y="2492399"/>
            <a:ext cx="3071187" cy="2132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xfrm>
            <a:off x="457200" y="132239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J’aime ma crêpe avec….</a:t>
            </a:r>
          </a:p>
        </p:txBody>
      </p:sp>
      <p:sp>
        <p:nvSpPr>
          <p:cNvPr id="160" name="TextBox 4"/>
          <p:cNvSpPr txBox="1"/>
          <p:nvPr/>
        </p:nvSpPr>
        <p:spPr>
          <a:xfrm>
            <a:off x="2627783" y="1268758"/>
            <a:ext cx="1872209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ci</a:t>
            </a:r>
            <a:r>
              <a:rPr>
                <a:solidFill>
                  <a:schemeClr val="accent2">
                    <a:lumOff val="25000"/>
                  </a:schemeClr>
                </a:solidFill>
              </a:rPr>
              <a:t>tron</a:t>
            </a:r>
          </a:p>
        </p:txBody>
      </p:sp>
      <p:sp>
        <p:nvSpPr>
          <p:cNvPr id="161" name="TextBox 5"/>
          <p:cNvSpPr txBox="1"/>
          <p:nvPr/>
        </p:nvSpPr>
        <p:spPr>
          <a:xfrm>
            <a:off x="-1" y="1268758"/>
            <a:ext cx="2160242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ba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na</a:t>
            </a:r>
            <a:r>
              <a:t>ne </a:t>
            </a:r>
          </a:p>
        </p:txBody>
      </p:sp>
      <p:sp>
        <p:nvSpPr>
          <p:cNvPr id="162" name="TextBox 7"/>
          <p:cNvSpPr txBox="1"/>
          <p:nvPr/>
        </p:nvSpPr>
        <p:spPr>
          <a:xfrm>
            <a:off x="2627783" y="3140966"/>
            <a:ext cx="2016226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</a:t>
            </a:r>
            <a:r>
              <a:rPr>
                <a:solidFill>
                  <a:srgbClr val="A7A7A7"/>
                </a:solidFill>
              </a:rPr>
              <a:t>s</a:t>
            </a:r>
            <a:r>
              <a:t>  frai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se</a:t>
            </a:r>
            <a:r>
              <a:rPr>
                <a:solidFill>
                  <a:srgbClr val="A7A7A7"/>
                </a:solidFill>
              </a:rPr>
              <a:t>s</a:t>
            </a:r>
          </a:p>
        </p:txBody>
      </p:sp>
      <p:sp>
        <p:nvSpPr>
          <p:cNvPr id="163" name="TextBox 8"/>
          <p:cNvSpPr txBox="1"/>
          <p:nvPr/>
        </p:nvSpPr>
        <p:spPr>
          <a:xfrm>
            <a:off x="4860032" y="3212975"/>
            <a:ext cx="1800202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ro</a:t>
            </a:r>
            <a:r>
              <a:rPr>
                <a:solidFill>
                  <a:srgbClr val="A7A7A7"/>
                </a:solidFill>
              </a:rPr>
              <a:t>p</a:t>
            </a:r>
          </a:p>
        </p:txBody>
      </p:sp>
      <p:sp>
        <p:nvSpPr>
          <p:cNvPr id="164" name="TextBox 9"/>
          <p:cNvSpPr txBox="1"/>
          <p:nvPr/>
        </p:nvSpPr>
        <p:spPr>
          <a:xfrm>
            <a:off x="4035230" y="5032225"/>
            <a:ext cx="1872210" cy="59943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et - and</a:t>
            </a:r>
          </a:p>
        </p:txBody>
      </p:sp>
      <p:sp>
        <p:nvSpPr>
          <p:cNvPr id="165" name="TextBox 10"/>
          <p:cNvSpPr txBox="1"/>
          <p:nvPr/>
        </p:nvSpPr>
        <p:spPr>
          <a:xfrm>
            <a:off x="6804248" y="3140966"/>
            <a:ext cx="2160245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con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fi</a:t>
            </a:r>
            <a:r>
              <a:t>tu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re</a:t>
            </a:r>
          </a:p>
        </p:txBody>
      </p:sp>
      <p:sp>
        <p:nvSpPr>
          <p:cNvPr id="166" name="TextBox 11"/>
          <p:cNvSpPr txBox="1"/>
          <p:nvPr/>
        </p:nvSpPr>
        <p:spPr>
          <a:xfrm>
            <a:off x="6804248" y="1340766"/>
            <a:ext cx="187221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cho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co</a:t>
            </a:r>
            <a:r>
              <a:t>la</a:t>
            </a:r>
            <a:r>
              <a:rPr>
                <a:solidFill>
                  <a:srgbClr val="A7A7A7"/>
                </a:solidFill>
              </a:rPr>
              <a:t>t</a:t>
            </a:r>
          </a:p>
        </p:txBody>
      </p:sp>
      <p:sp>
        <p:nvSpPr>
          <p:cNvPr id="167" name="TextBox 12"/>
          <p:cNvSpPr txBox="1"/>
          <p:nvPr/>
        </p:nvSpPr>
        <p:spPr>
          <a:xfrm>
            <a:off x="-1" y="3140966"/>
            <a:ext cx="1872210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 crème</a:t>
            </a:r>
          </a:p>
        </p:txBody>
      </p:sp>
      <p:sp>
        <p:nvSpPr>
          <p:cNvPr id="168" name="TextBox 13"/>
          <p:cNvSpPr txBox="1"/>
          <p:nvPr/>
        </p:nvSpPr>
        <p:spPr>
          <a:xfrm>
            <a:off x="6664993" y="5756635"/>
            <a:ext cx="2150721" cy="695326"/>
          </a:xfrm>
          <a:prstGeom prst="rect">
            <a:avLst/>
          </a:prstGeom>
          <a:gradFill>
            <a:gsLst>
              <a:gs pos="0">
                <a:srgbClr val="6684D5"/>
              </a:gs>
              <a:gs pos="100000">
                <a:schemeClr val="accent5">
                  <a:hueOff val="176433"/>
                  <a:satOff val="56410"/>
                  <a:lumOff val="22470"/>
                </a:schemeClr>
              </a:gs>
            </a:gsLst>
            <a:lin ang="16200000"/>
          </a:gradFill>
          <a:ln>
            <a:solidFill>
              <a:srgbClr val="6E86C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300" tIns="114300" rIns="114300" bIns="114300">
            <a:spAutoFit/>
          </a:bodyPr>
          <a:lstStyle>
            <a:lvl1pPr>
              <a:defRPr sz="3000">
                <a:solidFill>
                  <a:srgbClr val="D6ECFF"/>
                </a:solidFill>
              </a:defRPr>
            </a:lvl1pPr>
          </a:lstStyle>
          <a:p>
            <a:pPr/>
            <a:r>
              <a:t>avec - with</a:t>
            </a:r>
          </a:p>
        </p:txBody>
      </p:sp>
      <p:pic>
        <p:nvPicPr>
          <p:cNvPr id="16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0" y="1628799"/>
            <a:ext cx="1452411" cy="1008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5816" y="1772816"/>
            <a:ext cx="1145284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60032" y="1916832"/>
            <a:ext cx="1259634" cy="83976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extBox 18"/>
          <p:cNvSpPr txBox="1"/>
          <p:nvPr/>
        </p:nvSpPr>
        <p:spPr>
          <a:xfrm>
            <a:off x="4571998" y="1340766"/>
            <a:ext cx="187221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cre</a:t>
            </a:r>
          </a:p>
        </p:txBody>
      </p:sp>
      <p:pic>
        <p:nvPicPr>
          <p:cNvPr id="173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543" y="3645024"/>
            <a:ext cx="1039904" cy="1099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71799" y="3645024"/>
            <a:ext cx="1096649" cy="1013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08304" y="3717032"/>
            <a:ext cx="864101" cy="968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32040" y="3717032"/>
            <a:ext cx="1032585" cy="1062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23" descr="Picture 2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48264" y="1844824"/>
            <a:ext cx="1224141" cy="91692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extBox 13"/>
          <p:cNvSpPr txBox="1"/>
          <p:nvPr/>
        </p:nvSpPr>
        <p:spPr>
          <a:xfrm>
            <a:off x="699939" y="5756635"/>
            <a:ext cx="2490891" cy="695326"/>
          </a:xfrm>
          <a:prstGeom prst="rect">
            <a:avLst/>
          </a:prstGeom>
          <a:gradFill>
            <a:gsLst>
              <a:gs pos="0">
                <a:srgbClr val="6684D5"/>
              </a:gs>
              <a:gs pos="100000">
                <a:schemeClr val="accent5">
                  <a:hueOff val="176433"/>
                  <a:satOff val="56410"/>
                  <a:lumOff val="22470"/>
                </a:schemeClr>
              </a:gs>
            </a:gsLst>
            <a:lin ang="16200000"/>
          </a:gradFill>
          <a:ln>
            <a:solidFill>
              <a:srgbClr val="6E86C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300" tIns="114300" rIns="114300" bIns="114300">
            <a:spAutoFit/>
          </a:bodyPr>
          <a:lstStyle>
            <a:lvl1pPr>
              <a:defRPr sz="3000">
                <a:solidFill>
                  <a:srgbClr val="D6ECFF"/>
                </a:solidFill>
              </a:defRPr>
            </a:lvl1pPr>
          </a:lstStyle>
          <a:p>
            <a:pPr/>
            <a:r>
              <a:t>J’aime - i like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J’aime ma crêpe avec…."/>
          <p:cNvSpPr txBox="1"/>
          <p:nvPr>
            <p:ph type="title" idx="4294967295"/>
          </p:nvPr>
        </p:nvSpPr>
        <p:spPr>
          <a:xfrm>
            <a:off x="713686" y="393428"/>
            <a:ext cx="8229601" cy="1143007"/>
          </a:xfrm>
          <a:prstGeom prst="rect">
            <a:avLst/>
          </a:prstGeom>
        </p:spPr>
        <p:txBody>
          <a:bodyPr/>
          <a:lstStyle/>
          <a:p>
            <a:pPr defTabSz="877822">
              <a:defRPr sz="42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Comment le lapin 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?</a:t>
            </a:r>
          </a:p>
        </p:txBody>
      </p:sp>
      <p:pic>
        <p:nvPicPr>
          <p:cNvPr id="181" name="le lapin.png" descr="le lap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0571" y="2855501"/>
            <a:ext cx="3997623" cy="3997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66322 0.000000" origin="layout" pathEditMode="relative">
                                      <p:cBhvr>
                                        <p:cTn id="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xfrm>
            <a:off x="457200" y="132239"/>
            <a:ext cx="8229600" cy="114300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lapin 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avec….</a:t>
            </a:r>
          </a:p>
        </p:txBody>
      </p:sp>
      <p:sp>
        <p:nvSpPr>
          <p:cNvPr id="184" name="TextBox 4"/>
          <p:cNvSpPr txBox="1"/>
          <p:nvPr/>
        </p:nvSpPr>
        <p:spPr>
          <a:xfrm>
            <a:off x="2627783" y="1268758"/>
            <a:ext cx="1872209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ci</a:t>
            </a:r>
            <a:r>
              <a:rPr>
                <a:solidFill>
                  <a:schemeClr val="accent2">
                    <a:lumOff val="25000"/>
                  </a:schemeClr>
                </a:solidFill>
              </a:rPr>
              <a:t>tron</a:t>
            </a:r>
          </a:p>
        </p:txBody>
      </p:sp>
      <p:sp>
        <p:nvSpPr>
          <p:cNvPr id="185" name="TextBox 5"/>
          <p:cNvSpPr txBox="1"/>
          <p:nvPr/>
        </p:nvSpPr>
        <p:spPr>
          <a:xfrm>
            <a:off x="-1" y="1268758"/>
            <a:ext cx="2160242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ba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na</a:t>
            </a:r>
            <a:r>
              <a:t>ne </a:t>
            </a:r>
          </a:p>
        </p:txBody>
      </p:sp>
      <p:sp>
        <p:nvSpPr>
          <p:cNvPr id="186" name="TextBox 7"/>
          <p:cNvSpPr txBox="1"/>
          <p:nvPr/>
        </p:nvSpPr>
        <p:spPr>
          <a:xfrm>
            <a:off x="2627783" y="3140966"/>
            <a:ext cx="2016226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</a:t>
            </a:r>
            <a:r>
              <a:rPr>
                <a:solidFill>
                  <a:srgbClr val="A7A7A7"/>
                </a:solidFill>
              </a:rPr>
              <a:t>s</a:t>
            </a:r>
            <a:r>
              <a:t>  frai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se</a:t>
            </a:r>
            <a:r>
              <a:rPr>
                <a:solidFill>
                  <a:srgbClr val="A7A7A7"/>
                </a:solidFill>
              </a:rPr>
              <a:t>s</a:t>
            </a:r>
          </a:p>
        </p:txBody>
      </p:sp>
      <p:sp>
        <p:nvSpPr>
          <p:cNvPr id="187" name="TextBox 8"/>
          <p:cNvSpPr txBox="1"/>
          <p:nvPr/>
        </p:nvSpPr>
        <p:spPr>
          <a:xfrm>
            <a:off x="4860032" y="3212975"/>
            <a:ext cx="1800202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ro</a:t>
            </a:r>
            <a:r>
              <a:rPr>
                <a:solidFill>
                  <a:srgbClr val="A7A7A7"/>
                </a:solidFill>
              </a:rPr>
              <a:t>p</a:t>
            </a:r>
          </a:p>
        </p:txBody>
      </p:sp>
      <p:sp>
        <p:nvSpPr>
          <p:cNvPr id="188" name="TextBox 9"/>
          <p:cNvSpPr txBox="1"/>
          <p:nvPr/>
        </p:nvSpPr>
        <p:spPr>
          <a:xfrm>
            <a:off x="4035230" y="5032225"/>
            <a:ext cx="1872210" cy="59943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et - and</a:t>
            </a:r>
          </a:p>
        </p:txBody>
      </p:sp>
      <p:sp>
        <p:nvSpPr>
          <p:cNvPr id="189" name="TextBox 10"/>
          <p:cNvSpPr txBox="1"/>
          <p:nvPr/>
        </p:nvSpPr>
        <p:spPr>
          <a:xfrm>
            <a:off x="6804248" y="3140966"/>
            <a:ext cx="2160245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con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fi</a:t>
            </a:r>
            <a:r>
              <a:t>tu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re</a:t>
            </a:r>
          </a:p>
        </p:txBody>
      </p:sp>
      <p:sp>
        <p:nvSpPr>
          <p:cNvPr id="190" name="TextBox 11"/>
          <p:cNvSpPr txBox="1"/>
          <p:nvPr/>
        </p:nvSpPr>
        <p:spPr>
          <a:xfrm>
            <a:off x="6804248" y="1340766"/>
            <a:ext cx="187221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cho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co</a:t>
            </a:r>
            <a:r>
              <a:t>la</a:t>
            </a:r>
            <a:r>
              <a:rPr>
                <a:solidFill>
                  <a:srgbClr val="A7A7A7"/>
                </a:solidFill>
              </a:rPr>
              <a:t>t</a:t>
            </a:r>
          </a:p>
        </p:txBody>
      </p:sp>
      <p:sp>
        <p:nvSpPr>
          <p:cNvPr id="191" name="TextBox 12"/>
          <p:cNvSpPr txBox="1"/>
          <p:nvPr/>
        </p:nvSpPr>
        <p:spPr>
          <a:xfrm>
            <a:off x="-1" y="3140966"/>
            <a:ext cx="1872210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 crème</a:t>
            </a:r>
          </a:p>
        </p:txBody>
      </p:sp>
      <p:sp>
        <p:nvSpPr>
          <p:cNvPr id="192" name="TextBox 13"/>
          <p:cNvSpPr txBox="1"/>
          <p:nvPr/>
        </p:nvSpPr>
        <p:spPr>
          <a:xfrm>
            <a:off x="4074193" y="5756635"/>
            <a:ext cx="2150721" cy="695326"/>
          </a:xfrm>
          <a:prstGeom prst="rect">
            <a:avLst/>
          </a:prstGeom>
          <a:gradFill>
            <a:gsLst>
              <a:gs pos="0">
                <a:srgbClr val="6684D5"/>
              </a:gs>
              <a:gs pos="100000">
                <a:schemeClr val="accent5">
                  <a:hueOff val="176433"/>
                  <a:satOff val="56410"/>
                  <a:lumOff val="22470"/>
                </a:schemeClr>
              </a:gs>
            </a:gsLst>
            <a:lin ang="16200000"/>
          </a:gradFill>
          <a:ln>
            <a:solidFill>
              <a:srgbClr val="6E86C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300" tIns="114300" rIns="114300" bIns="114300">
            <a:spAutoFit/>
          </a:bodyPr>
          <a:lstStyle>
            <a:lvl1pPr>
              <a:defRPr sz="3000">
                <a:solidFill>
                  <a:srgbClr val="D6ECFF"/>
                </a:solidFill>
              </a:defRPr>
            </a:lvl1pPr>
          </a:lstStyle>
          <a:p>
            <a:pPr/>
            <a:r>
              <a:t>avec - with</a:t>
            </a:r>
          </a:p>
        </p:txBody>
      </p:sp>
      <p:pic>
        <p:nvPicPr>
          <p:cNvPr id="19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0" y="1628799"/>
            <a:ext cx="1452411" cy="1008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5816" y="1772816"/>
            <a:ext cx="1145284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60032" y="1916832"/>
            <a:ext cx="1259634" cy="83976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Box 18"/>
          <p:cNvSpPr txBox="1"/>
          <p:nvPr/>
        </p:nvSpPr>
        <p:spPr>
          <a:xfrm>
            <a:off x="4571998" y="1340766"/>
            <a:ext cx="187221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cre</a:t>
            </a:r>
          </a:p>
        </p:txBody>
      </p:sp>
      <p:pic>
        <p:nvPicPr>
          <p:cNvPr id="197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543" y="3645024"/>
            <a:ext cx="1039904" cy="1099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71799" y="3645024"/>
            <a:ext cx="1096649" cy="1013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08304" y="3717032"/>
            <a:ext cx="864101" cy="968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32040" y="3717032"/>
            <a:ext cx="1032585" cy="1062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23" descr="Picture 2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48264" y="1844824"/>
            <a:ext cx="1224141" cy="91692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Box 13"/>
          <p:cNvSpPr txBox="1"/>
          <p:nvPr/>
        </p:nvSpPr>
        <p:spPr>
          <a:xfrm>
            <a:off x="699939" y="5756635"/>
            <a:ext cx="2490891" cy="695326"/>
          </a:xfrm>
          <a:prstGeom prst="rect">
            <a:avLst/>
          </a:prstGeom>
          <a:gradFill>
            <a:gsLst>
              <a:gs pos="0">
                <a:srgbClr val="6684D5"/>
              </a:gs>
              <a:gs pos="100000">
                <a:schemeClr val="accent5">
                  <a:hueOff val="176433"/>
                  <a:satOff val="56410"/>
                  <a:lumOff val="22470"/>
                </a:schemeClr>
              </a:gs>
            </a:gsLst>
            <a:lin ang="16200000"/>
          </a:gradFill>
          <a:ln>
            <a:solidFill>
              <a:srgbClr val="6E86C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300" tIns="114300" rIns="114300" bIns="114300">
            <a:spAutoFit/>
          </a:bodyPr>
          <a:lstStyle>
            <a:lvl1pPr>
              <a:defRPr sz="3000">
                <a:solidFill>
                  <a:srgbClr val="D6ECFF"/>
                </a:solidFill>
              </a:defRPr>
            </a:lvl1pPr>
          </a:lstStyle>
          <a:p>
            <a:pPr/>
            <a:r>
              <a:t>J’aime - i like</a:t>
            </a:r>
          </a:p>
        </p:txBody>
      </p:sp>
      <p:pic>
        <p:nvPicPr>
          <p:cNvPr id="203" name="le lapin.png" descr="le lapin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11603" y="4030724"/>
            <a:ext cx="2857502" cy="2857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Image"/>
          <p:cNvGrpSpPr/>
          <p:nvPr/>
        </p:nvGrpSpPr>
        <p:grpSpPr>
          <a:xfrm>
            <a:off x="936264" y="2124529"/>
            <a:ext cx="3716233" cy="2647044"/>
            <a:chOff x="0" y="0"/>
            <a:chExt cx="3716232" cy="2647042"/>
          </a:xfrm>
        </p:grpSpPr>
        <p:pic>
          <p:nvPicPr>
            <p:cNvPr id="20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3309830" cy="2202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716233" cy="26470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8" name="J’aime ma crêpe avec…."/>
          <p:cNvSpPr txBox="1"/>
          <p:nvPr>
            <p:ph type="title" idx="4294967295"/>
          </p:nvPr>
        </p:nvSpPr>
        <p:spPr>
          <a:xfrm>
            <a:off x="257363" y="103840"/>
            <a:ext cx="8229601" cy="114300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>
                <a:solidFill>
                  <a:schemeClr val="accent2">
                    <a:lumOff val="-10000"/>
                  </a:schemeClr>
                </a:solidFill>
              </a:rPr>
              <a:t>Il</a:t>
            </a:r>
            <a:r>
              <a:t> 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avec….</a:t>
            </a:r>
          </a:p>
        </p:txBody>
      </p:sp>
      <p:pic>
        <p:nvPicPr>
          <p:cNvPr id="209" name="le lapin.png" descr="le lapi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1603" y="4030724"/>
            <a:ext cx="2857502" cy="2857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J’aime ma crêpe avec…."/>
          <p:cNvSpPr txBox="1"/>
          <p:nvPr>
            <p:ph type="title" idx="4294967295"/>
          </p:nvPr>
        </p:nvSpPr>
        <p:spPr>
          <a:xfrm>
            <a:off x="713686" y="393428"/>
            <a:ext cx="8229601" cy="1143007"/>
          </a:xfrm>
          <a:prstGeom prst="rect">
            <a:avLst/>
          </a:prstGeom>
        </p:spPr>
        <p:txBody>
          <a:bodyPr/>
          <a:lstStyle/>
          <a:p>
            <a:pPr defTabSz="896111">
              <a:defRPr sz="43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Comment le loup 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?</a:t>
            </a:r>
          </a:p>
        </p:txBody>
      </p:sp>
      <p:pic>
        <p:nvPicPr>
          <p:cNvPr id="212" name="le loup.png" descr="le loup.png"/>
          <p:cNvPicPr>
            <a:picLocks noChangeAspect="1"/>
          </p:cNvPicPr>
          <p:nvPr/>
        </p:nvPicPr>
        <p:blipFill>
          <a:blip r:embed="rId2">
            <a:extLst/>
          </a:blip>
          <a:srcRect l="0" t="45679" r="40136" b="0"/>
          <a:stretch>
            <a:fillRect/>
          </a:stretch>
        </p:blipFill>
        <p:spPr>
          <a:xfrm>
            <a:off x="-973745" y="4109703"/>
            <a:ext cx="2531674" cy="2828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531944 0.000000" origin="layout" pathEditMode="relative">
                                      <p:cBhvr>
                                        <p:cTn id="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xfrm>
            <a:off x="457200" y="132239"/>
            <a:ext cx="8229600" cy="114300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loup 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avec….</a:t>
            </a:r>
          </a:p>
        </p:txBody>
      </p:sp>
      <p:sp>
        <p:nvSpPr>
          <p:cNvPr id="215" name="TextBox 4"/>
          <p:cNvSpPr txBox="1"/>
          <p:nvPr/>
        </p:nvSpPr>
        <p:spPr>
          <a:xfrm>
            <a:off x="2627783" y="1268758"/>
            <a:ext cx="1872209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ci</a:t>
            </a:r>
            <a:r>
              <a:rPr>
                <a:solidFill>
                  <a:schemeClr val="accent2">
                    <a:lumOff val="25000"/>
                  </a:schemeClr>
                </a:solidFill>
              </a:rPr>
              <a:t>tron</a:t>
            </a:r>
          </a:p>
        </p:txBody>
      </p:sp>
      <p:sp>
        <p:nvSpPr>
          <p:cNvPr id="216" name="TextBox 5"/>
          <p:cNvSpPr txBox="1"/>
          <p:nvPr/>
        </p:nvSpPr>
        <p:spPr>
          <a:xfrm>
            <a:off x="-1" y="1268758"/>
            <a:ext cx="2160242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ba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na</a:t>
            </a:r>
            <a:r>
              <a:t>ne </a:t>
            </a:r>
          </a:p>
        </p:txBody>
      </p:sp>
      <p:sp>
        <p:nvSpPr>
          <p:cNvPr id="217" name="TextBox 7"/>
          <p:cNvSpPr txBox="1"/>
          <p:nvPr/>
        </p:nvSpPr>
        <p:spPr>
          <a:xfrm>
            <a:off x="2627783" y="3140966"/>
            <a:ext cx="2016226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</a:t>
            </a:r>
            <a:r>
              <a:rPr>
                <a:solidFill>
                  <a:srgbClr val="A7A7A7"/>
                </a:solidFill>
              </a:rPr>
              <a:t>s</a:t>
            </a:r>
            <a:r>
              <a:t>  frai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se</a:t>
            </a:r>
            <a:r>
              <a:rPr>
                <a:solidFill>
                  <a:srgbClr val="A7A7A7"/>
                </a:solidFill>
              </a:rPr>
              <a:t>s</a:t>
            </a:r>
          </a:p>
        </p:txBody>
      </p:sp>
      <p:sp>
        <p:nvSpPr>
          <p:cNvPr id="218" name="TextBox 8"/>
          <p:cNvSpPr txBox="1"/>
          <p:nvPr/>
        </p:nvSpPr>
        <p:spPr>
          <a:xfrm>
            <a:off x="4860032" y="3212975"/>
            <a:ext cx="1800202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ro</a:t>
            </a:r>
            <a:r>
              <a:rPr>
                <a:solidFill>
                  <a:srgbClr val="A7A7A7"/>
                </a:solidFill>
              </a:rPr>
              <a:t>p</a:t>
            </a:r>
          </a:p>
        </p:txBody>
      </p:sp>
      <p:sp>
        <p:nvSpPr>
          <p:cNvPr id="219" name="TextBox 9"/>
          <p:cNvSpPr txBox="1"/>
          <p:nvPr/>
        </p:nvSpPr>
        <p:spPr>
          <a:xfrm>
            <a:off x="4035230" y="5032225"/>
            <a:ext cx="1872210" cy="59943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et - and</a:t>
            </a:r>
          </a:p>
        </p:txBody>
      </p:sp>
      <p:sp>
        <p:nvSpPr>
          <p:cNvPr id="220" name="TextBox 10"/>
          <p:cNvSpPr txBox="1"/>
          <p:nvPr/>
        </p:nvSpPr>
        <p:spPr>
          <a:xfrm>
            <a:off x="6804248" y="3140966"/>
            <a:ext cx="2160245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con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fi</a:t>
            </a:r>
            <a:r>
              <a:t>tu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re</a:t>
            </a:r>
          </a:p>
        </p:txBody>
      </p:sp>
      <p:sp>
        <p:nvSpPr>
          <p:cNvPr id="221" name="TextBox 11"/>
          <p:cNvSpPr txBox="1"/>
          <p:nvPr/>
        </p:nvSpPr>
        <p:spPr>
          <a:xfrm>
            <a:off x="6804248" y="1340766"/>
            <a:ext cx="187221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cho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co</a:t>
            </a:r>
            <a:r>
              <a:t>la</a:t>
            </a:r>
            <a:r>
              <a:rPr>
                <a:solidFill>
                  <a:srgbClr val="A7A7A7"/>
                </a:solidFill>
              </a:rPr>
              <a:t>t</a:t>
            </a:r>
          </a:p>
        </p:txBody>
      </p:sp>
      <p:sp>
        <p:nvSpPr>
          <p:cNvPr id="222" name="TextBox 12"/>
          <p:cNvSpPr txBox="1"/>
          <p:nvPr/>
        </p:nvSpPr>
        <p:spPr>
          <a:xfrm>
            <a:off x="-1" y="3140966"/>
            <a:ext cx="1872210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 crème</a:t>
            </a:r>
          </a:p>
        </p:txBody>
      </p:sp>
      <p:pic>
        <p:nvPicPr>
          <p:cNvPr id="2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0" y="1628799"/>
            <a:ext cx="1452411" cy="1008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5816" y="1772816"/>
            <a:ext cx="1145284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60032" y="1916832"/>
            <a:ext cx="1259634" cy="83976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extBox 18"/>
          <p:cNvSpPr txBox="1"/>
          <p:nvPr/>
        </p:nvSpPr>
        <p:spPr>
          <a:xfrm>
            <a:off x="4571998" y="1340766"/>
            <a:ext cx="187221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cre</a:t>
            </a:r>
          </a:p>
        </p:txBody>
      </p:sp>
      <p:pic>
        <p:nvPicPr>
          <p:cNvPr id="227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543" y="3645024"/>
            <a:ext cx="1039904" cy="1099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71799" y="3645024"/>
            <a:ext cx="1096649" cy="1013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08304" y="3717032"/>
            <a:ext cx="864101" cy="968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32040" y="3717032"/>
            <a:ext cx="1032585" cy="1062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23" descr="Picture 2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48264" y="1844824"/>
            <a:ext cx="1224141" cy="91692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extBox 13"/>
          <p:cNvSpPr txBox="1"/>
          <p:nvPr/>
        </p:nvSpPr>
        <p:spPr>
          <a:xfrm>
            <a:off x="699939" y="5756635"/>
            <a:ext cx="2490891" cy="695326"/>
          </a:xfrm>
          <a:prstGeom prst="rect">
            <a:avLst/>
          </a:prstGeom>
          <a:gradFill>
            <a:gsLst>
              <a:gs pos="0">
                <a:srgbClr val="6684D5"/>
              </a:gs>
              <a:gs pos="100000">
                <a:schemeClr val="accent5">
                  <a:hueOff val="176433"/>
                  <a:satOff val="56410"/>
                  <a:lumOff val="22470"/>
                </a:schemeClr>
              </a:gs>
            </a:gsLst>
            <a:lin ang="16200000"/>
          </a:gradFill>
          <a:ln>
            <a:solidFill>
              <a:srgbClr val="6E86C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300" tIns="114300" rIns="114300" bIns="114300">
            <a:spAutoFit/>
          </a:bodyPr>
          <a:lstStyle>
            <a:lvl1pPr>
              <a:defRPr sz="3000">
                <a:solidFill>
                  <a:srgbClr val="D6ECFF"/>
                </a:solidFill>
              </a:defRPr>
            </a:lvl1pPr>
          </a:lstStyle>
          <a:p>
            <a:pPr/>
            <a:r>
              <a:t>J’aime - i like</a:t>
            </a:r>
          </a:p>
        </p:txBody>
      </p:sp>
      <p:pic>
        <p:nvPicPr>
          <p:cNvPr id="233" name="le loup.png" descr="le loup.png"/>
          <p:cNvPicPr>
            <a:picLocks noChangeAspect="1"/>
          </p:cNvPicPr>
          <p:nvPr/>
        </p:nvPicPr>
        <p:blipFill>
          <a:blip r:embed="rId10">
            <a:extLst/>
          </a:blip>
          <a:srcRect l="0" t="45679" r="40136" b="0"/>
          <a:stretch>
            <a:fillRect/>
          </a:stretch>
        </p:blipFill>
        <p:spPr>
          <a:xfrm flipH="1">
            <a:off x="6388842" y="4030724"/>
            <a:ext cx="2531674" cy="2828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J’aime ma crêpe avec…."/>
          <p:cNvSpPr txBox="1"/>
          <p:nvPr>
            <p:ph type="title" idx="4294967295"/>
          </p:nvPr>
        </p:nvSpPr>
        <p:spPr>
          <a:xfrm>
            <a:off x="457200" y="132239"/>
            <a:ext cx="8229600" cy="114300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>
                <a:solidFill>
                  <a:schemeClr val="accent2">
                    <a:lumOff val="-10000"/>
                  </a:schemeClr>
                </a:solidFill>
              </a:rPr>
              <a:t>Il</a:t>
            </a:r>
            <a:r>
              <a:t> 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avec….</a:t>
            </a:r>
          </a:p>
        </p:txBody>
      </p:sp>
      <p:grpSp>
        <p:nvGrpSpPr>
          <p:cNvPr id="238" name="Image"/>
          <p:cNvGrpSpPr/>
          <p:nvPr/>
        </p:nvGrpSpPr>
        <p:grpSpPr>
          <a:xfrm>
            <a:off x="622300" y="2012950"/>
            <a:ext cx="4064000" cy="2667000"/>
            <a:chOff x="0" y="0"/>
            <a:chExt cx="4064000" cy="2667000"/>
          </a:xfrm>
        </p:grpSpPr>
        <p:pic>
          <p:nvPicPr>
            <p:cNvPr id="23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3657600" cy="222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064000" cy="266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9" name="le loup.png" descr="le loup.png"/>
          <p:cNvPicPr>
            <a:picLocks noChangeAspect="1"/>
          </p:cNvPicPr>
          <p:nvPr/>
        </p:nvPicPr>
        <p:blipFill>
          <a:blip r:embed="rId4">
            <a:extLst/>
          </a:blip>
          <a:srcRect l="0" t="45679" r="40136" b="0"/>
          <a:stretch>
            <a:fillRect/>
          </a:stretch>
        </p:blipFill>
        <p:spPr>
          <a:xfrm flipH="1">
            <a:off x="6388842" y="4030724"/>
            <a:ext cx="2531674" cy="2828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J’aime ma crêpe avec…."/>
          <p:cNvSpPr txBox="1"/>
          <p:nvPr>
            <p:ph type="title" idx="4294967295"/>
          </p:nvPr>
        </p:nvSpPr>
        <p:spPr>
          <a:xfrm>
            <a:off x="713686" y="393428"/>
            <a:ext cx="8229601" cy="114300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Comment l’ours 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?</a:t>
            </a:r>
          </a:p>
        </p:txBody>
      </p:sp>
      <p:pic>
        <p:nvPicPr>
          <p:cNvPr id="242" name="l'ours.png" descr="l'ou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94507" y="4587587"/>
            <a:ext cx="3543303" cy="2298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655601 0.000000" origin="layout" pathEditMode="relative">
                                      <p:cBhvr>
                                        <p:cTn id="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a chandeleur (chandelle)…"/>
          <p:cNvSpPr txBox="1"/>
          <p:nvPr/>
        </p:nvSpPr>
        <p:spPr>
          <a:xfrm>
            <a:off x="583489" y="322578"/>
            <a:ext cx="5022554" cy="4015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2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chandeleur</a:t>
            </a:r>
            <a:r>
              <a:rPr>
                <a:solidFill>
                  <a:schemeClr val="accent5">
                    <a:satOff val="-16605"/>
                    <a:lumOff val="-12352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19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(chandelle)</a:t>
            </a:r>
            <a:endParaRPr sz="4400">
              <a:latin typeface="+mj-lt"/>
              <a:ea typeface="+mj-ea"/>
              <a:cs typeface="+mj-cs"/>
              <a:sym typeface="Calibri"/>
            </a:endParaRPr>
          </a:p>
          <a:p>
            <a:pPr>
              <a:defRPr sz="1900"/>
            </a:pPr>
          </a:p>
          <a:p>
            <a:pPr>
              <a:defRPr sz="1900"/>
            </a:pPr>
          </a:p>
          <a:p>
            <a:pPr>
              <a:defRPr sz="1900"/>
            </a:pPr>
          </a:p>
          <a:p>
            <a:pPr>
              <a:defRPr sz="1900"/>
            </a:pPr>
          </a:p>
          <a:p>
            <a:pPr>
              <a:defRPr sz="1900"/>
            </a:pPr>
          </a:p>
          <a:p>
            <a:pPr>
              <a:defRPr sz="1900"/>
            </a:pPr>
          </a:p>
          <a:p>
            <a:pPr>
              <a:defRPr sz="1900"/>
            </a:pPr>
          </a:p>
          <a:p>
            <a:pPr>
              <a:defRPr sz="1900"/>
            </a:pPr>
          </a:p>
          <a:p>
            <a:pPr>
              <a:defRPr sz="1900"/>
            </a:pPr>
          </a:p>
          <a:p>
            <a:pPr/>
            <a:r>
              <a:t>    </a:t>
            </a:r>
          </a:p>
          <a:p>
            <a:pPr/>
            <a:r>
              <a:t>       Fête de la lumière, du soleil !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6966" y="4114446"/>
            <a:ext cx="3039036" cy="2032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650" y="1250950"/>
            <a:ext cx="3492500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97550" y="387350"/>
            <a:ext cx="2400300" cy="339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63718" y="4315821"/>
            <a:ext cx="1924164" cy="1881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3"/>
      <p:bldP build="whole" bldLvl="1" animBg="1" rev="0" advAuto="0" spid="128" grpId="2"/>
      <p:bldP build="whole" bldLvl="1" animBg="1" rev="0" advAuto="0" spid="12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>
            <p:ph type="title"/>
          </p:nvPr>
        </p:nvSpPr>
        <p:spPr>
          <a:xfrm>
            <a:off x="457200" y="132239"/>
            <a:ext cx="8229600" cy="114300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L’ours 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avec….</a:t>
            </a:r>
          </a:p>
        </p:txBody>
      </p:sp>
      <p:sp>
        <p:nvSpPr>
          <p:cNvPr id="245" name="TextBox 4"/>
          <p:cNvSpPr txBox="1"/>
          <p:nvPr/>
        </p:nvSpPr>
        <p:spPr>
          <a:xfrm>
            <a:off x="2627783" y="1268758"/>
            <a:ext cx="1872209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ci</a:t>
            </a:r>
            <a:r>
              <a:rPr>
                <a:solidFill>
                  <a:schemeClr val="accent2">
                    <a:lumOff val="25000"/>
                  </a:schemeClr>
                </a:solidFill>
              </a:rPr>
              <a:t>tron</a:t>
            </a:r>
          </a:p>
        </p:txBody>
      </p:sp>
      <p:sp>
        <p:nvSpPr>
          <p:cNvPr id="246" name="TextBox 5"/>
          <p:cNvSpPr txBox="1"/>
          <p:nvPr/>
        </p:nvSpPr>
        <p:spPr>
          <a:xfrm>
            <a:off x="-1" y="1268758"/>
            <a:ext cx="2160242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ba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na</a:t>
            </a:r>
            <a:r>
              <a:t>ne </a:t>
            </a:r>
          </a:p>
        </p:txBody>
      </p:sp>
      <p:sp>
        <p:nvSpPr>
          <p:cNvPr id="247" name="TextBox 7"/>
          <p:cNvSpPr txBox="1"/>
          <p:nvPr/>
        </p:nvSpPr>
        <p:spPr>
          <a:xfrm>
            <a:off x="2627783" y="3140966"/>
            <a:ext cx="2016226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</a:t>
            </a:r>
            <a:r>
              <a:rPr>
                <a:solidFill>
                  <a:srgbClr val="A7A7A7"/>
                </a:solidFill>
              </a:rPr>
              <a:t>s</a:t>
            </a:r>
            <a:r>
              <a:t>  frai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se</a:t>
            </a:r>
            <a:r>
              <a:rPr>
                <a:solidFill>
                  <a:srgbClr val="A7A7A7"/>
                </a:solidFill>
              </a:rPr>
              <a:t>s</a:t>
            </a:r>
          </a:p>
        </p:txBody>
      </p:sp>
      <p:sp>
        <p:nvSpPr>
          <p:cNvPr id="248" name="TextBox 8"/>
          <p:cNvSpPr txBox="1"/>
          <p:nvPr/>
        </p:nvSpPr>
        <p:spPr>
          <a:xfrm>
            <a:off x="4860032" y="3212975"/>
            <a:ext cx="1800202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ro</a:t>
            </a:r>
            <a:r>
              <a:rPr>
                <a:solidFill>
                  <a:srgbClr val="A7A7A7"/>
                </a:solidFill>
              </a:rPr>
              <a:t>p</a:t>
            </a:r>
          </a:p>
        </p:txBody>
      </p:sp>
      <p:sp>
        <p:nvSpPr>
          <p:cNvPr id="249" name="TextBox 9"/>
          <p:cNvSpPr txBox="1"/>
          <p:nvPr/>
        </p:nvSpPr>
        <p:spPr>
          <a:xfrm>
            <a:off x="4035230" y="5032225"/>
            <a:ext cx="1872210" cy="59943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et - and</a:t>
            </a:r>
          </a:p>
        </p:txBody>
      </p:sp>
      <p:sp>
        <p:nvSpPr>
          <p:cNvPr id="250" name="TextBox 10"/>
          <p:cNvSpPr txBox="1"/>
          <p:nvPr/>
        </p:nvSpPr>
        <p:spPr>
          <a:xfrm>
            <a:off x="6804248" y="3140966"/>
            <a:ext cx="2160245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con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fi</a:t>
            </a:r>
            <a:r>
              <a:t>tu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re</a:t>
            </a:r>
          </a:p>
        </p:txBody>
      </p:sp>
      <p:sp>
        <p:nvSpPr>
          <p:cNvPr id="251" name="TextBox 11"/>
          <p:cNvSpPr txBox="1"/>
          <p:nvPr/>
        </p:nvSpPr>
        <p:spPr>
          <a:xfrm>
            <a:off x="6804248" y="1340766"/>
            <a:ext cx="187221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cho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co</a:t>
            </a:r>
            <a:r>
              <a:t>la</a:t>
            </a:r>
            <a:r>
              <a:rPr>
                <a:solidFill>
                  <a:srgbClr val="A7A7A7"/>
                </a:solidFill>
              </a:rPr>
              <a:t>t</a:t>
            </a:r>
          </a:p>
        </p:txBody>
      </p:sp>
      <p:sp>
        <p:nvSpPr>
          <p:cNvPr id="252" name="TextBox 12"/>
          <p:cNvSpPr txBox="1"/>
          <p:nvPr/>
        </p:nvSpPr>
        <p:spPr>
          <a:xfrm>
            <a:off x="-1" y="3140966"/>
            <a:ext cx="1872210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 crème</a:t>
            </a:r>
          </a:p>
        </p:txBody>
      </p:sp>
      <p:pic>
        <p:nvPicPr>
          <p:cNvPr id="25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0" y="1628799"/>
            <a:ext cx="1452411" cy="1008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5816" y="1772816"/>
            <a:ext cx="1145284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60032" y="1916832"/>
            <a:ext cx="1259634" cy="83976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extBox 18"/>
          <p:cNvSpPr txBox="1"/>
          <p:nvPr/>
        </p:nvSpPr>
        <p:spPr>
          <a:xfrm>
            <a:off x="4571998" y="1340766"/>
            <a:ext cx="187221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cre</a:t>
            </a:r>
          </a:p>
        </p:txBody>
      </p:sp>
      <p:pic>
        <p:nvPicPr>
          <p:cNvPr id="257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543" y="3645024"/>
            <a:ext cx="1039904" cy="1099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71799" y="3645024"/>
            <a:ext cx="1096649" cy="1013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08304" y="3717032"/>
            <a:ext cx="864101" cy="968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32040" y="3717032"/>
            <a:ext cx="1032585" cy="1062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icture 23" descr="Picture 2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48264" y="1844824"/>
            <a:ext cx="1224141" cy="91692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extBox 13"/>
          <p:cNvSpPr txBox="1"/>
          <p:nvPr/>
        </p:nvSpPr>
        <p:spPr>
          <a:xfrm>
            <a:off x="699939" y="5756635"/>
            <a:ext cx="2490891" cy="695326"/>
          </a:xfrm>
          <a:prstGeom prst="rect">
            <a:avLst/>
          </a:prstGeom>
          <a:gradFill>
            <a:gsLst>
              <a:gs pos="0">
                <a:srgbClr val="6684D5"/>
              </a:gs>
              <a:gs pos="100000">
                <a:schemeClr val="accent5">
                  <a:hueOff val="176433"/>
                  <a:satOff val="56410"/>
                  <a:lumOff val="22470"/>
                </a:schemeClr>
              </a:gs>
            </a:gsLst>
            <a:lin ang="16200000"/>
          </a:gradFill>
          <a:ln>
            <a:solidFill>
              <a:srgbClr val="6E86C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300" tIns="114300" rIns="114300" bIns="114300">
            <a:spAutoFit/>
          </a:bodyPr>
          <a:lstStyle>
            <a:lvl1pPr>
              <a:defRPr sz="3000">
                <a:solidFill>
                  <a:srgbClr val="D6ECFF"/>
                </a:solidFill>
              </a:defRPr>
            </a:lvl1pPr>
          </a:lstStyle>
          <a:p>
            <a:pPr/>
            <a:r>
              <a:t>J’aime - i like</a:t>
            </a:r>
          </a:p>
        </p:txBody>
      </p:sp>
      <p:pic>
        <p:nvPicPr>
          <p:cNvPr id="263" name="l'ours.png" descr="l'ours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96241" y="4578813"/>
            <a:ext cx="3543303" cy="2298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J’aime ma crêpe avec…."/>
          <p:cNvSpPr txBox="1"/>
          <p:nvPr>
            <p:ph type="title" idx="4294967295"/>
          </p:nvPr>
        </p:nvSpPr>
        <p:spPr>
          <a:xfrm>
            <a:off x="457200" y="132239"/>
            <a:ext cx="8229600" cy="114300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>
                <a:solidFill>
                  <a:schemeClr val="accent2">
                    <a:lumOff val="-10000"/>
                  </a:schemeClr>
                </a:solidFill>
              </a:rPr>
              <a:t>Il</a:t>
            </a:r>
            <a:r>
              <a:t> 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avec….</a:t>
            </a:r>
          </a:p>
        </p:txBody>
      </p:sp>
      <p:pic>
        <p:nvPicPr>
          <p:cNvPr id="2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550" y="1898650"/>
            <a:ext cx="285750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l'ours.png" descr="l'our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6241" y="4578813"/>
            <a:ext cx="3543303" cy="2298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1"/>
          <p:cNvSpPr txBox="1"/>
          <p:nvPr>
            <p:ph type="title"/>
          </p:nvPr>
        </p:nvSpPr>
        <p:spPr>
          <a:xfrm>
            <a:off x="521138" y="1543570"/>
            <a:ext cx="8229601" cy="114300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…aim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avec…</a:t>
            </a:r>
          </a:p>
        </p:txBody>
      </p:sp>
      <p:pic>
        <p:nvPicPr>
          <p:cNvPr id="27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6650" y="3711957"/>
            <a:ext cx="1452411" cy="1008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6589" y="182544"/>
            <a:ext cx="1145287" cy="86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50004" y="1705896"/>
            <a:ext cx="1039906" cy="1099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94529" y="5381907"/>
            <a:ext cx="1096649" cy="1013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37182" y="4743779"/>
            <a:ext cx="864101" cy="968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26562" y="130622"/>
            <a:ext cx="1032584" cy="1062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icture 23" descr="Picture 2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57887" y="2970539"/>
            <a:ext cx="1224142" cy="916924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Title 1"/>
          <p:cNvSpPr txBox="1"/>
          <p:nvPr/>
        </p:nvSpPr>
        <p:spPr>
          <a:xfrm>
            <a:off x="1271921" y="90155"/>
            <a:ext cx="6239593" cy="114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>
              <a:defRPr sz="44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…aim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avec…</a:t>
            </a:r>
          </a:p>
        </p:txBody>
      </p:sp>
      <p:sp>
        <p:nvSpPr>
          <p:cNvPr id="278" name="Title 1"/>
          <p:cNvSpPr txBox="1"/>
          <p:nvPr/>
        </p:nvSpPr>
        <p:spPr>
          <a:xfrm>
            <a:off x="804874" y="3037452"/>
            <a:ext cx="6935329" cy="1143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>
              <a:defRPr sz="44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…aim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avec…</a:t>
            </a:r>
          </a:p>
        </p:txBody>
      </p:sp>
      <p:sp>
        <p:nvSpPr>
          <p:cNvPr id="279" name="Title 1"/>
          <p:cNvSpPr txBox="1"/>
          <p:nvPr/>
        </p:nvSpPr>
        <p:spPr>
          <a:xfrm>
            <a:off x="157738" y="4531335"/>
            <a:ext cx="8229601" cy="1143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>
              <a:defRPr sz="44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…aim</a:t>
            </a:r>
            <a:r>
              <a:rPr>
                <a:solidFill>
                  <a:srgbClr val="A7A7A7"/>
                </a:solidFill>
              </a:rPr>
              <a:t>e</a:t>
            </a:r>
            <a:r>
              <a:t> la crêpe avec…</a:t>
            </a:r>
          </a:p>
        </p:txBody>
      </p:sp>
      <p:sp>
        <p:nvSpPr>
          <p:cNvPr id="280" name="TextBox 9"/>
          <p:cNvSpPr txBox="1"/>
          <p:nvPr/>
        </p:nvSpPr>
        <p:spPr>
          <a:xfrm>
            <a:off x="3806630" y="5933925"/>
            <a:ext cx="1872210" cy="59943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et - and</a:t>
            </a:r>
          </a:p>
        </p:txBody>
      </p:sp>
      <p:pic>
        <p:nvPicPr>
          <p:cNvPr id="281" name="l'ours.png" descr="l'ours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0864" y="3077921"/>
            <a:ext cx="1637114" cy="1062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le loup.png" descr="le loup.png"/>
          <p:cNvPicPr>
            <a:picLocks noChangeAspect="1"/>
          </p:cNvPicPr>
          <p:nvPr/>
        </p:nvPicPr>
        <p:blipFill>
          <a:blip r:embed="rId10">
            <a:extLst/>
          </a:blip>
          <a:srcRect l="0" t="45679" r="40136" b="0"/>
          <a:stretch>
            <a:fillRect/>
          </a:stretch>
        </p:blipFill>
        <p:spPr>
          <a:xfrm rot="4440000">
            <a:off x="-227227" y="1072598"/>
            <a:ext cx="1866234" cy="2085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le lapin.png" descr="le lapin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67363" y="76160"/>
            <a:ext cx="1076869" cy="107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le renard.png" descr="le renard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-249357" y="4147682"/>
            <a:ext cx="1910311" cy="1910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Box 4"/>
          <p:cNvSpPr txBox="1"/>
          <p:nvPr/>
        </p:nvSpPr>
        <p:spPr>
          <a:xfrm>
            <a:off x="3141814" y="4359187"/>
            <a:ext cx="1273818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ci</a:t>
            </a:r>
            <a:r>
              <a:rPr>
                <a:solidFill>
                  <a:schemeClr val="accent2">
                    <a:lumOff val="25000"/>
                  </a:schemeClr>
                </a:solidFill>
              </a:rPr>
              <a:t>tron</a:t>
            </a:r>
          </a:p>
        </p:txBody>
      </p:sp>
      <p:sp>
        <p:nvSpPr>
          <p:cNvPr id="287" name="TextBox 5"/>
          <p:cNvSpPr txBox="1"/>
          <p:nvPr/>
        </p:nvSpPr>
        <p:spPr>
          <a:xfrm>
            <a:off x="1353919" y="4359187"/>
            <a:ext cx="1469791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ba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na</a:t>
            </a:r>
            <a:r>
              <a:t>ne </a:t>
            </a:r>
          </a:p>
        </p:txBody>
      </p:sp>
      <p:sp>
        <p:nvSpPr>
          <p:cNvPr id="288" name="TextBox 7"/>
          <p:cNvSpPr txBox="1"/>
          <p:nvPr/>
        </p:nvSpPr>
        <p:spPr>
          <a:xfrm>
            <a:off x="3141814" y="5633001"/>
            <a:ext cx="137180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</a:t>
            </a:r>
            <a:r>
              <a:rPr>
                <a:solidFill>
                  <a:srgbClr val="A7A7A7"/>
                </a:solidFill>
              </a:rPr>
              <a:t>s</a:t>
            </a:r>
            <a:r>
              <a:t>  frai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se</a:t>
            </a:r>
            <a:r>
              <a:rPr>
                <a:solidFill>
                  <a:srgbClr val="A7A7A7"/>
                </a:solidFill>
              </a:rPr>
              <a:t>s</a:t>
            </a:r>
          </a:p>
        </p:txBody>
      </p:sp>
      <p:sp>
        <p:nvSpPr>
          <p:cNvPr id="289" name="TextBox 8"/>
          <p:cNvSpPr txBox="1"/>
          <p:nvPr/>
        </p:nvSpPr>
        <p:spPr>
          <a:xfrm>
            <a:off x="4660593" y="5681995"/>
            <a:ext cx="1224826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ro</a:t>
            </a:r>
            <a:r>
              <a:rPr>
                <a:solidFill>
                  <a:srgbClr val="A7A7A7"/>
                </a:solidFill>
              </a:rPr>
              <a:t>p</a:t>
            </a:r>
          </a:p>
        </p:txBody>
      </p:sp>
      <p:grpSp>
        <p:nvGrpSpPr>
          <p:cNvPr id="292" name="TextBox 9"/>
          <p:cNvGrpSpPr/>
          <p:nvPr/>
        </p:nvGrpSpPr>
        <p:grpSpPr>
          <a:xfrm>
            <a:off x="9787" y="1377878"/>
            <a:ext cx="3007985" cy="2898137"/>
            <a:chOff x="0" y="0"/>
            <a:chExt cx="3007984" cy="2898136"/>
          </a:xfrm>
        </p:grpSpPr>
        <p:sp>
          <p:nvSpPr>
            <p:cNvPr id="290" name="Rectangle"/>
            <p:cNvSpPr/>
            <p:nvPr/>
          </p:nvSpPr>
          <p:spPr>
            <a:xfrm>
              <a:off x="0" y="0"/>
              <a:ext cx="3007985" cy="286376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1400"/>
              </a:pPr>
            </a:p>
          </p:txBody>
        </p:sp>
        <p:sp>
          <p:nvSpPr>
            <p:cNvPr id="291" name="Tool box…"/>
            <p:cNvSpPr txBox="1"/>
            <p:nvPr/>
          </p:nvSpPr>
          <p:spPr>
            <a:xfrm>
              <a:off x="0" y="0"/>
              <a:ext cx="3007985" cy="2898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1400"/>
              </a:pPr>
              <a:r>
                <a:t>Tool box</a:t>
              </a:r>
            </a:p>
            <a:p>
              <a:pPr algn="ctr">
                <a:defRPr sz="1400"/>
              </a:pPr>
              <a:r>
                <a:t>le loup, le lapin, l’ours, le renard</a:t>
              </a:r>
            </a:p>
            <a:p>
              <a:pPr algn="ctr">
                <a:defRPr sz="1400"/>
              </a:pPr>
              <a:r>
                <a:t> </a:t>
              </a:r>
              <a:endParaRPr b="1"/>
            </a:p>
            <a:p>
              <a:pPr algn="ctr">
                <a:defRPr sz="1400"/>
              </a:pPr>
              <a:r>
                <a:t>la crêpe - pancake </a:t>
              </a:r>
            </a:p>
            <a:p>
              <a:pPr algn="ctr">
                <a:defRPr sz="1400"/>
              </a:pPr>
              <a:r>
                <a:t>et - and</a:t>
              </a:r>
            </a:p>
            <a:p>
              <a:pPr algn="ctr">
                <a:defRPr sz="1400"/>
              </a:pPr>
              <a:r>
                <a:t>avec - with</a:t>
              </a:r>
            </a:p>
            <a:p>
              <a:pPr algn="ctr">
                <a:defRPr sz="1400"/>
              </a:pPr>
              <a:r>
                <a:t>comment - how</a:t>
              </a:r>
            </a:p>
            <a:p>
              <a:pPr algn="ctr">
                <a:defRPr sz="1400"/>
              </a:pPr>
              <a:r>
                <a:t>je ( I), tu (you), il (he), elle (she)</a:t>
              </a:r>
            </a:p>
            <a:p>
              <a:pPr algn="ctr">
                <a:defRPr b="1" sz="1400"/>
              </a:pPr>
              <a:r>
                <a:t>ma(my) , ta (your), sa (his/hers)</a:t>
              </a:r>
            </a:p>
            <a:p>
              <a:pPr algn="ctr">
                <a:defRPr sz="1400"/>
              </a:pPr>
            </a:p>
            <a:p>
              <a:pPr algn="ctr">
                <a:defRPr sz="1400"/>
              </a:pPr>
              <a:r>
                <a:t>aimer - to like</a:t>
              </a:r>
            </a:p>
            <a:p>
              <a:pPr algn="ctr">
                <a:defRPr sz="1400"/>
              </a:pPr>
              <a:r>
                <a:t>(j’aime, tu aime</a:t>
              </a:r>
              <a:r>
                <a:rPr b="1"/>
                <a:t>s</a:t>
              </a:r>
              <a:r>
                <a:t>, il/elle aime)</a:t>
              </a:r>
            </a:p>
            <a:p>
              <a:pPr algn="ctr">
                <a:defRPr sz="1400"/>
              </a:pPr>
              <a:r>
                <a:t>Je n’aime pas - i dislike</a:t>
              </a:r>
            </a:p>
          </p:txBody>
        </p:sp>
      </p:grpSp>
      <p:sp>
        <p:nvSpPr>
          <p:cNvPr id="293" name="TextBox 10"/>
          <p:cNvSpPr txBox="1"/>
          <p:nvPr/>
        </p:nvSpPr>
        <p:spPr>
          <a:xfrm>
            <a:off x="5983401" y="5633001"/>
            <a:ext cx="1469791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con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fi</a:t>
            </a:r>
            <a:r>
              <a:t>tu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re</a:t>
            </a:r>
          </a:p>
        </p:txBody>
      </p:sp>
      <p:sp>
        <p:nvSpPr>
          <p:cNvPr id="294" name="TextBox 11"/>
          <p:cNvSpPr txBox="1"/>
          <p:nvPr/>
        </p:nvSpPr>
        <p:spPr>
          <a:xfrm>
            <a:off x="5983401" y="4408180"/>
            <a:ext cx="1273819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cho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co</a:t>
            </a:r>
            <a:r>
              <a:t>la</a:t>
            </a:r>
            <a:r>
              <a:rPr>
                <a:solidFill>
                  <a:srgbClr val="A7A7A7"/>
                </a:solidFill>
              </a:rPr>
              <a:t>t</a:t>
            </a:r>
          </a:p>
        </p:txBody>
      </p:sp>
      <p:sp>
        <p:nvSpPr>
          <p:cNvPr id="295" name="TextBox 12"/>
          <p:cNvSpPr txBox="1"/>
          <p:nvPr/>
        </p:nvSpPr>
        <p:spPr>
          <a:xfrm>
            <a:off x="1353919" y="5633001"/>
            <a:ext cx="1273818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 crème</a:t>
            </a:r>
          </a:p>
        </p:txBody>
      </p:sp>
      <p:pic>
        <p:nvPicPr>
          <p:cNvPr id="2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1018" y="4604151"/>
            <a:ext cx="988195" cy="686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7786" y="4702138"/>
            <a:ext cx="779232" cy="587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0593" y="4800124"/>
            <a:ext cx="857034" cy="571358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extBox 18"/>
          <p:cNvSpPr txBox="1"/>
          <p:nvPr/>
        </p:nvSpPr>
        <p:spPr>
          <a:xfrm>
            <a:off x="4562607" y="4408180"/>
            <a:ext cx="1273820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cre</a:t>
            </a:r>
          </a:p>
        </p:txBody>
      </p:sp>
      <p:pic>
        <p:nvPicPr>
          <p:cNvPr id="300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2027" y="5975953"/>
            <a:ext cx="707534" cy="74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39797" y="5975953"/>
            <a:ext cx="746142" cy="68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26351" y="6024945"/>
            <a:ext cx="587919" cy="658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09586" y="6024945"/>
            <a:ext cx="702553" cy="722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icture 23" descr="Picture 2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81388" y="4751130"/>
            <a:ext cx="832883" cy="6238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7" name="TextBox 9"/>
          <p:cNvGrpSpPr/>
          <p:nvPr/>
        </p:nvGrpSpPr>
        <p:grpSpPr>
          <a:xfrm>
            <a:off x="58910" y="111865"/>
            <a:ext cx="3151388" cy="413062"/>
            <a:chOff x="-1" y="0"/>
            <a:chExt cx="3151387" cy="413060"/>
          </a:xfrm>
        </p:grpSpPr>
        <p:sp>
          <p:nvSpPr>
            <p:cNvPr id="305" name="Rectangle"/>
            <p:cNvSpPr/>
            <p:nvPr/>
          </p:nvSpPr>
          <p:spPr>
            <a:xfrm>
              <a:off x="-2" y="-1"/>
              <a:ext cx="3151388" cy="413061"/>
            </a:xfrm>
            <a:prstGeom prst="rect">
              <a:avLst/>
            </a:prstGeom>
            <a:solidFill>
              <a:srgbClr val="D6EC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</a:p>
          </p:txBody>
        </p:sp>
        <p:sp>
          <p:nvSpPr>
            <p:cNvPr id="306" name="Les animaux - la chandeleur"/>
            <p:cNvSpPr txBox="1"/>
            <p:nvPr/>
          </p:nvSpPr>
          <p:spPr>
            <a:xfrm>
              <a:off x="-2" y="-1"/>
              <a:ext cx="3151388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/>
            </a:lstStyle>
            <a:p>
              <a:pPr/>
              <a:r>
                <a:t>Les animaux - la chandeleur</a:t>
              </a:r>
            </a:p>
          </p:txBody>
        </p:sp>
      </p:grpSp>
      <p:sp>
        <p:nvSpPr>
          <p:cNvPr id="308" name="Jigsaw Piece"/>
          <p:cNvSpPr/>
          <p:nvPr/>
        </p:nvSpPr>
        <p:spPr>
          <a:xfrm>
            <a:off x="4032198" y="1464232"/>
            <a:ext cx="2481617" cy="1455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70" y="0"/>
                </a:moveTo>
                <a:cubicBezTo>
                  <a:pt x="4727" y="0"/>
                  <a:pt x="4529" y="339"/>
                  <a:pt x="4529" y="754"/>
                </a:cubicBezTo>
                <a:lnTo>
                  <a:pt x="4529" y="7491"/>
                </a:lnTo>
                <a:cubicBezTo>
                  <a:pt x="4382" y="8825"/>
                  <a:pt x="3672" y="8999"/>
                  <a:pt x="3672" y="8999"/>
                </a:cubicBezTo>
                <a:cubicBezTo>
                  <a:pt x="3377" y="9059"/>
                  <a:pt x="2943" y="8562"/>
                  <a:pt x="2783" y="8363"/>
                </a:cubicBezTo>
                <a:cubicBezTo>
                  <a:pt x="2489" y="7923"/>
                  <a:pt x="2110" y="7658"/>
                  <a:pt x="1698" y="7658"/>
                </a:cubicBezTo>
                <a:cubicBezTo>
                  <a:pt x="760" y="7658"/>
                  <a:pt x="0" y="9026"/>
                  <a:pt x="0" y="10717"/>
                </a:cubicBezTo>
                <a:cubicBezTo>
                  <a:pt x="0" y="12407"/>
                  <a:pt x="760" y="13778"/>
                  <a:pt x="1698" y="13778"/>
                </a:cubicBezTo>
                <a:cubicBezTo>
                  <a:pt x="2082" y="13778"/>
                  <a:pt x="2436" y="13545"/>
                  <a:pt x="2720" y="13157"/>
                </a:cubicBezTo>
                <a:lnTo>
                  <a:pt x="2720" y="13160"/>
                </a:lnTo>
                <a:cubicBezTo>
                  <a:pt x="2746" y="13124"/>
                  <a:pt x="3313" y="12370"/>
                  <a:pt x="3672" y="12443"/>
                </a:cubicBezTo>
                <a:cubicBezTo>
                  <a:pt x="3672" y="12443"/>
                  <a:pt x="4382" y="12617"/>
                  <a:pt x="4529" y="13951"/>
                </a:cubicBezTo>
                <a:lnTo>
                  <a:pt x="4529" y="20846"/>
                </a:lnTo>
                <a:cubicBezTo>
                  <a:pt x="4529" y="21260"/>
                  <a:pt x="4727" y="21600"/>
                  <a:pt x="4970" y="21600"/>
                </a:cubicBezTo>
                <a:lnTo>
                  <a:pt x="9322" y="21600"/>
                </a:lnTo>
                <a:cubicBezTo>
                  <a:pt x="9749" y="21162"/>
                  <a:pt x="9815" y="20388"/>
                  <a:pt x="9815" y="20388"/>
                </a:cubicBezTo>
                <a:cubicBezTo>
                  <a:pt x="9857" y="19778"/>
                  <a:pt x="9419" y="18814"/>
                  <a:pt x="9396" y="18765"/>
                </a:cubicBezTo>
                <a:lnTo>
                  <a:pt x="9394" y="18763"/>
                </a:lnTo>
                <a:cubicBezTo>
                  <a:pt x="9168" y="18278"/>
                  <a:pt x="9032" y="17676"/>
                  <a:pt x="9032" y="17022"/>
                </a:cubicBezTo>
                <a:cubicBezTo>
                  <a:pt x="9032" y="15422"/>
                  <a:pt x="9836" y="14124"/>
                  <a:pt x="10827" y="14124"/>
                </a:cubicBezTo>
                <a:cubicBezTo>
                  <a:pt x="11818" y="14124"/>
                  <a:pt x="12621" y="15422"/>
                  <a:pt x="12621" y="17022"/>
                </a:cubicBezTo>
                <a:cubicBezTo>
                  <a:pt x="12621" y="17724"/>
                  <a:pt x="12467" y="18368"/>
                  <a:pt x="12209" y="18869"/>
                </a:cubicBezTo>
                <a:cubicBezTo>
                  <a:pt x="12092" y="19143"/>
                  <a:pt x="11799" y="19886"/>
                  <a:pt x="11834" y="20388"/>
                </a:cubicBezTo>
                <a:cubicBezTo>
                  <a:pt x="11834" y="20388"/>
                  <a:pt x="11900" y="21162"/>
                  <a:pt x="12327" y="21600"/>
                </a:cubicBezTo>
                <a:lnTo>
                  <a:pt x="16679" y="21600"/>
                </a:lnTo>
                <a:cubicBezTo>
                  <a:pt x="16922" y="21600"/>
                  <a:pt x="17120" y="21261"/>
                  <a:pt x="17120" y="20846"/>
                </a:cubicBezTo>
                <a:lnTo>
                  <a:pt x="17120" y="13499"/>
                </a:lnTo>
                <a:cubicBezTo>
                  <a:pt x="17332" y="12447"/>
                  <a:pt x="17928" y="12299"/>
                  <a:pt x="17928" y="12299"/>
                </a:cubicBezTo>
                <a:cubicBezTo>
                  <a:pt x="18223" y="12239"/>
                  <a:pt x="18657" y="12736"/>
                  <a:pt x="18817" y="12935"/>
                </a:cubicBezTo>
                <a:cubicBezTo>
                  <a:pt x="19111" y="13375"/>
                  <a:pt x="19490" y="13640"/>
                  <a:pt x="19902" y="13640"/>
                </a:cubicBezTo>
                <a:cubicBezTo>
                  <a:pt x="20840" y="13640"/>
                  <a:pt x="21600" y="12272"/>
                  <a:pt x="21600" y="10581"/>
                </a:cubicBezTo>
                <a:cubicBezTo>
                  <a:pt x="21600" y="8891"/>
                  <a:pt x="20840" y="7519"/>
                  <a:pt x="19902" y="7519"/>
                </a:cubicBezTo>
                <a:cubicBezTo>
                  <a:pt x="19518" y="7519"/>
                  <a:pt x="19164" y="7753"/>
                  <a:pt x="18880" y="8141"/>
                </a:cubicBezTo>
                <a:lnTo>
                  <a:pt x="18880" y="8138"/>
                </a:lnTo>
                <a:cubicBezTo>
                  <a:pt x="18854" y="8174"/>
                  <a:pt x="18287" y="8928"/>
                  <a:pt x="17928" y="8855"/>
                </a:cubicBezTo>
                <a:cubicBezTo>
                  <a:pt x="17928" y="8855"/>
                  <a:pt x="17332" y="8707"/>
                  <a:pt x="17120" y="7655"/>
                </a:cubicBezTo>
                <a:lnTo>
                  <a:pt x="17120" y="754"/>
                </a:lnTo>
                <a:cubicBezTo>
                  <a:pt x="17120" y="340"/>
                  <a:pt x="16921" y="0"/>
                  <a:pt x="16678" y="0"/>
                </a:cubicBezTo>
                <a:lnTo>
                  <a:pt x="12109" y="0"/>
                </a:lnTo>
                <a:cubicBezTo>
                  <a:pt x="11780" y="445"/>
                  <a:pt x="11725" y="1085"/>
                  <a:pt x="11725" y="1085"/>
                </a:cubicBezTo>
                <a:cubicBezTo>
                  <a:pt x="11682" y="1697"/>
                  <a:pt x="12124" y="2664"/>
                  <a:pt x="12145" y="2708"/>
                </a:cubicBezTo>
                <a:lnTo>
                  <a:pt x="12142" y="2708"/>
                </a:lnTo>
                <a:cubicBezTo>
                  <a:pt x="12369" y="3193"/>
                  <a:pt x="12506" y="3796"/>
                  <a:pt x="12506" y="4452"/>
                </a:cubicBezTo>
                <a:cubicBezTo>
                  <a:pt x="12506" y="6051"/>
                  <a:pt x="11704" y="7347"/>
                  <a:pt x="10712" y="7347"/>
                </a:cubicBezTo>
                <a:cubicBezTo>
                  <a:pt x="9721" y="7347"/>
                  <a:pt x="8917" y="6051"/>
                  <a:pt x="8917" y="4452"/>
                </a:cubicBezTo>
                <a:cubicBezTo>
                  <a:pt x="8917" y="3749"/>
                  <a:pt x="9072" y="3103"/>
                  <a:pt x="9330" y="2601"/>
                </a:cubicBezTo>
                <a:cubicBezTo>
                  <a:pt x="9447" y="2328"/>
                  <a:pt x="9738" y="1588"/>
                  <a:pt x="9703" y="1085"/>
                </a:cubicBezTo>
                <a:cubicBezTo>
                  <a:pt x="9703" y="1085"/>
                  <a:pt x="9648" y="445"/>
                  <a:pt x="9318" y="0"/>
                </a:cubicBezTo>
                <a:lnTo>
                  <a:pt x="4970" y="0"/>
                </a:lnTo>
                <a:close/>
              </a:path>
            </a:pathLst>
          </a:custGeom>
          <a:solidFill>
            <a:srgbClr val="D6EC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09" name="Jigsaw Piece"/>
          <p:cNvSpPr/>
          <p:nvPr/>
        </p:nvSpPr>
        <p:spPr>
          <a:xfrm rot="16200000">
            <a:off x="5508168" y="1430917"/>
            <a:ext cx="2481616" cy="1455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70" y="0"/>
                </a:moveTo>
                <a:cubicBezTo>
                  <a:pt x="4727" y="0"/>
                  <a:pt x="4529" y="339"/>
                  <a:pt x="4529" y="754"/>
                </a:cubicBezTo>
                <a:lnTo>
                  <a:pt x="4529" y="7491"/>
                </a:lnTo>
                <a:cubicBezTo>
                  <a:pt x="4382" y="8825"/>
                  <a:pt x="3672" y="8999"/>
                  <a:pt x="3672" y="8999"/>
                </a:cubicBezTo>
                <a:cubicBezTo>
                  <a:pt x="3377" y="9059"/>
                  <a:pt x="2943" y="8562"/>
                  <a:pt x="2783" y="8363"/>
                </a:cubicBezTo>
                <a:cubicBezTo>
                  <a:pt x="2489" y="7923"/>
                  <a:pt x="2110" y="7658"/>
                  <a:pt x="1698" y="7658"/>
                </a:cubicBezTo>
                <a:cubicBezTo>
                  <a:pt x="760" y="7658"/>
                  <a:pt x="0" y="9026"/>
                  <a:pt x="0" y="10717"/>
                </a:cubicBezTo>
                <a:cubicBezTo>
                  <a:pt x="0" y="12407"/>
                  <a:pt x="760" y="13778"/>
                  <a:pt x="1698" y="13778"/>
                </a:cubicBezTo>
                <a:cubicBezTo>
                  <a:pt x="2082" y="13778"/>
                  <a:pt x="2436" y="13545"/>
                  <a:pt x="2720" y="13157"/>
                </a:cubicBezTo>
                <a:lnTo>
                  <a:pt x="2720" y="13160"/>
                </a:lnTo>
                <a:cubicBezTo>
                  <a:pt x="2746" y="13124"/>
                  <a:pt x="3313" y="12370"/>
                  <a:pt x="3672" y="12443"/>
                </a:cubicBezTo>
                <a:cubicBezTo>
                  <a:pt x="3672" y="12443"/>
                  <a:pt x="4382" y="12617"/>
                  <a:pt x="4529" y="13951"/>
                </a:cubicBezTo>
                <a:lnTo>
                  <a:pt x="4529" y="20846"/>
                </a:lnTo>
                <a:cubicBezTo>
                  <a:pt x="4529" y="21260"/>
                  <a:pt x="4727" y="21600"/>
                  <a:pt x="4970" y="21600"/>
                </a:cubicBezTo>
                <a:lnTo>
                  <a:pt x="9322" y="21600"/>
                </a:lnTo>
                <a:cubicBezTo>
                  <a:pt x="9749" y="21162"/>
                  <a:pt x="9815" y="20388"/>
                  <a:pt x="9815" y="20388"/>
                </a:cubicBezTo>
                <a:cubicBezTo>
                  <a:pt x="9857" y="19778"/>
                  <a:pt x="9419" y="18814"/>
                  <a:pt x="9396" y="18765"/>
                </a:cubicBezTo>
                <a:lnTo>
                  <a:pt x="9394" y="18763"/>
                </a:lnTo>
                <a:cubicBezTo>
                  <a:pt x="9168" y="18278"/>
                  <a:pt x="9032" y="17676"/>
                  <a:pt x="9032" y="17022"/>
                </a:cubicBezTo>
                <a:cubicBezTo>
                  <a:pt x="9032" y="15422"/>
                  <a:pt x="9836" y="14124"/>
                  <a:pt x="10827" y="14124"/>
                </a:cubicBezTo>
                <a:cubicBezTo>
                  <a:pt x="11818" y="14124"/>
                  <a:pt x="12621" y="15422"/>
                  <a:pt x="12621" y="17022"/>
                </a:cubicBezTo>
                <a:cubicBezTo>
                  <a:pt x="12621" y="17724"/>
                  <a:pt x="12467" y="18368"/>
                  <a:pt x="12209" y="18869"/>
                </a:cubicBezTo>
                <a:cubicBezTo>
                  <a:pt x="12092" y="19143"/>
                  <a:pt x="11799" y="19886"/>
                  <a:pt x="11834" y="20388"/>
                </a:cubicBezTo>
                <a:cubicBezTo>
                  <a:pt x="11834" y="20388"/>
                  <a:pt x="11900" y="21162"/>
                  <a:pt x="12327" y="21600"/>
                </a:cubicBezTo>
                <a:lnTo>
                  <a:pt x="16679" y="21600"/>
                </a:lnTo>
                <a:cubicBezTo>
                  <a:pt x="16922" y="21600"/>
                  <a:pt x="17120" y="21261"/>
                  <a:pt x="17120" y="20846"/>
                </a:cubicBezTo>
                <a:lnTo>
                  <a:pt x="17120" y="13499"/>
                </a:lnTo>
                <a:cubicBezTo>
                  <a:pt x="17332" y="12447"/>
                  <a:pt x="17928" y="12299"/>
                  <a:pt x="17928" y="12299"/>
                </a:cubicBezTo>
                <a:cubicBezTo>
                  <a:pt x="18223" y="12239"/>
                  <a:pt x="18657" y="12736"/>
                  <a:pt x="18817" y="12935"/>
                </a:cubicBezTo>
                <a:cubicBezTo>
                  <a:pt x="19111" y="13375"/>
                  <a:pt x="19490" y="13640"/>
                  <a:pt x="19902" y="13640"/>
                </a:cubicBezTo>
                <a:cubicBezTo>
                  <a:pt x="20840" y="13640"/>
                  <a:pt x="21600" y="12272"/>
                  <a:pt x="21600" y="10581"/>
                </a:cubicBezTo>
                <a:cubicBezTo>
                  <a:pt x="21600" y="8891"/>
                  <a:pt x="20840" y="7519"/>
                  <a:pt x="19902" y="7519"/>
                </a:cubicBezTo>
                <a:cubicBezTo>
                  <a:pt x="19518" y="7519"/>
                  <a:pt x="19164" y="7753"/>
                  <a:pt x="18880" y="8141"/>
                </a:cubicBezTo>
                <a:lnTo>
                  <a:pt x="18880" y="8138"/>
                </a:lnTo>
                <a:cubicBezTo>
                  <a:pt x="18854" y="8174"/>
                  <a:pt x="18287" y="8928"/>
                  <a:pt x="17928" y="8855"/>
                </a:cubicBezTo>
                <a:cubicBezTo>
                  <a:pt x="17928" y="8855"/>
                  <a:pt x="17332" y="8707"/>
                  <a:pt x="17120" y="7655"/>
                </a:cubicBezTo>
                <a:lnTo>
                  <a:pt x="17120" y="754"/>
                </a:lnTo>
                <a:cubicBezTo>
                  <a:pt x="17120" y="340"/>
                  <a:pt x="16921" y="0"/>
                  <a:pt x="16678" y="0"/>
                </a:cubicBezTo>
                <a:lnTo>
                  <a:pt x="12109" y="0"/>
                </a:lnTo>
                <a:cubicBezTo>
                  <a:pt x="11780" y="445"/>
                  <a:pt x="11725" y="1085"/>
                  <a:pt x="11725" y="1085"/>
                </a:cubicBezTo>
                <a:cubicBezTo>
                  <a:pt x="11682" y="1697"/>
                  <a:pt x="12124" y="2664"/>
                  <a:pt x="12145" y="2708"/>
                </a:cubicBezTo>
                <a:lnTo>
                  <a:pt x="12142" y="2708"/>
                </a:lnTo>
                <a:cubicBezTo>
                  <a:pt x="12369" y="3193"/>
                  <a:pt x="12506" y="3796"/>
                  <a:pt x="12506" y="4452"/>
                </a:cubicBezTo>
                <a:cubicBezTo>
                  <a:pt x="12506" y="6051"/>
                  <a:pt x="11704" y="7347"/>
                  <a:pt x="10712" y="7347"/>
                </a:cubicBezTo>
                <a:cubicBezTo>
                  <a:pt x="9721" y="7347"/>
                  <a:pt x="8917" y="6051"/>
                  <a:pt x="8917" y="4452"/>
                </a:cubicBezTo>
                <a:cubicBezTo>
                  <a:pt x="8917" y="3749"/>
                  <a:pt x="9072" y="3103"/>
                  <a:pt x="9330" y="2601"/>
                </a:cubicBezTo>
                <a:cubicBezTo>
                  <a:pt x="9447" y="2328"/>
                  <a:pt x="9738" y="1588"/>
                  <a:pt x="9703" y="1085"/>
                </a:cubicBezTo>
                <a:cubicBezTo>
                  <a:pt x="9703" y="1085"/>
                  <a:pt x="9648" y="445"/>
                  <a:pt x="9318" y="0"/>
                </a:cubicBezTo>
                <a:lnTo>
                  <a:pt x="4970" y="0"/>
                </a:lnTo>
                <a:close/>
              </a:path>
            </a:pathLst>
          </a:custGeom>
          <a:solidFill>
            <a:srgbClr val="D6EC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10" name="Jigsaw Piece"/>
          <p:cNvSpPr/>
          <p:nvPr/>
        </p:nvSpPr>
        <p:spPr>
          <a:xfrm rot="16200000">
            <a:off x="2679702" y="1485715"/>
            <a:ext cx="2296026" cy="1346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70" y="0"/>
                </a:moveTo>
                <a:cubicBezTo>
                  <a:pt x="4727" y="0"/>
                  <a:pt x="4529" y="339"/>
                  <a:pt x="4529" y="754"/>
                </a:cubicBezTo>
                <a:lnTo>
                  <a:pt x="4529" y="7491"/>
                </a:lnTo>
                <a:cubicBezTo>
                  <a:pt x="4382" y="8825"/>
                  <a:pt x="3672" y="8999"/>
                  <a:pt x="3672" y="8999"/>
                </a:cubicBezTo>
                <a:cubicBezTo>
                  <a:pt x="3377" y="9059"/>
                  <a:pt x="2943" y="8562"/>
                  <a:pt x="2783" y="8363"/>
                </a:cubicBezTo>
                <a:cubicBezTo>
                  <a:pt x="2489" y="7923"/>
                  <a:pt x="2110" y="7658"/>
                  <a:pt x="1698" y="7658"/>
                </a:cubicBezTo>
                <a:cubicBezTo>
                  <a:pt x="760" y="7658"/>
                  <a:pt x="0" y="9026"/>
                  <a:pt x="0" y="10717"/>
                </a:cubicBezTo>
                <a:cubicBezTo>
                  <a:pt x="0" y="12407"/>
                  <a:pt x="760" y="13778"/>
                  <a:pt x="1698" y="13778"/>
                </a:cubicBezTo>
                <a:cubicBezTo>
                  <a:pt x="2082" y="13778"/>
                  <a:pt x="2436" y="13545"/>
                  <a:pt x="2720" y="13157"/>
                </a:cubicBezTo>
                <a:lnTo>
                  <a:pt x="2720" y="13160"/>
                </a:lnTo>
                <a:cubicBezTo>
                  <a:pt x="2746" y="13124"/>
                  <a:pt x="3313" y="12370"/>
                  <a:pt x="3672" y="12443"/>
                </a:cubicBezTo>
                <a:cubicBezTo>
                  <a:pt x="3672" y="12443"/>
                  <a:pt x="4382" y="12617"/>
                  <a:pt x="4529" y="13951"/>
                </a:cubicBezTo>
                <a:lnTo>
                  <a:pt x="4529" y="20846"/>
                </a:lnTo>
                <a:cubicBezTo>
                  <a:pt x="4529" y="21260"/>
                  <a:pt x="4727" y="21600"/>
                  <a:pt x="4970" y="21600"/>
                </a:cubicBezTo>
                <a:lnTo>
                  <a:pt x="9322" y="21600"/>
                </a:lnTo>
                <a:cubicBezTo>
                  <a:pt x="9749" y="21162"/>
                  <a:pt x="9815" y="20388"/>
                  <a:pt x="9815" y="20388"/>
                </a:cubicBezTo>
                <a:cubicBezTo>
                  <a:pt x="9857" y="19778"/>
                  <a:pt x="9419" y="18814"/>
                  <a:pt x="9396" y="18765"/>
                </a:cubicBezTo>
                <a:lnTo>
                  <a:pt x="9394" y="18763"/>
                </a:lnTo>
                <a:cubicBezTo>
                  <a:pt x="9168" y="18278"/>
                  <a:pt x="9032" y="17676"/>
                  <a:pt x="9032" y="17022"/>
                </a:cubicBezTo>
                <a:cubicBezTo>
                  <a:pt x="9032" y="15422"/>
                  <a:pt x="9836" y="14124"/>
                  <a:pt x="10827" y="14124"/>
                </a:cubicBezTo>
                <a:cubicBezTo>
                  <a:pt x="11818" y="14124"/>
                  <a:pt x="12621" y="15422"/>
                  <a:pt x="12621" y="17022"/>
                </a:cubicBezTo>
                <a:cubicBezTo>
                  <a:pt x="12621" y="17724"/>
                  <a:pt x="12467" y="18368"/>
                  <a:pt x="12209" y="18869"/>
                </a:cubicBezTo>
                <a:cubicBezTo>
                  <a:pt x="12092" y="19143"/>
                  <a:pt x="11799" y="19886"/>
                  <a:pt x="11834" y="20388"/>
                </a:cubicBezTo>
                <a:cubicBezTo>
                  <a:pt x="11834" y="20388"/>
                  <a:pt x="11900" y="21162"/>
                  <a:pt x="12327" y="21600"/>
                </a:cubicBezTo>
                <a:lnTo>
                  <a:pt x="16679" y="21600"/>
                </a:lnTo>
                <a:cubicBezTo>
                  <a:pt x="16922" y="21600"/>
                  <a:pt x="17120" y="21261"/>
                  <a:pt x="17120" y="20846"/>
                </a:cubicBezTo>
                <a:lnTo>
                  <a:pt x="17120" y="13499"/>
                </a:lnTo>
                <a:cubicBezTo>
                  <a:pt x="17332" y="12447"/>
                  <a:pt x="17928" y="12299"/>
                  <a:pt x="17928" y="12299"/>
                </a:cubicBezTo>
                <a:cubicBezTo>
                  <a:pt x="18223" y="12239"/>
                  <a:pt x="18657" y="12736"/>
                  <a:pt x="18817" y="12935"/>
                </a:cubicBezTo>
                <a:cubicBezTo>
                  <a:pt x="19111" y="13375"/>
                  <a:pt x="19490" y="13640"/>
                  <a:pt x="19902" y="13640"/>
                </a:cubicBezTo>
                <a:cubicBezTo>
                  <a:pt x="20840" y="13640"/>
                  <a:pt x="21600" y="12272"/>
                  <a:pt x="21600" y="10581"/>
                </a:cubicBezTo>
                <a:cubicBezTo>
                  <a:pt x="21600" y="8891"/>
                  <a:pt x="20840" y="7519"/>
                  <a:pt x="19902" y="7519"/>
                </a:cubicBezTo>
                <a:cubicBezTo>
                  <a:pt x="19518" y="7519"/>
                  <a:pt x="19164" y="7753"/>
                  <a:pt x="18880" y="8141"/>
                </a:cubicBezTo>
                <a:lnTo>
                  <a:pt x="18880" y="8138"/>
                </a:lnTo>
                <a:cubicBezTo>
                  <a:pt x="18854" y="8174"/>
                  <a:pt x="18287" y="8928"/>
                  <a:pt x="17928" y="8855"/>
                </a:cubicBezTo>
                <a:cubicBezTo>
                  <a:pt x="17928" y="8855"/>
                  <a:pt x="17332" y="8707"/>
                  <a:pt x="17120" y="7655"/>
                </a:cubicBezTo>
                <a:lnTo>
                  <a:pt x="17120" y="754"/>
                </a:lnTo>
                <a:cubicBezTo>
                  <a:pt x="17120" y="340"/>
                  <a:pt x="16921" y="0"/>
                  <a:pt x="16678" y="0"/>
                </a:cubicBezTo>
                <a:lnTo>
                  <a:pt x="12109" y="0"/>
                </a:lnTo>
                <a:cubicBezTo>
                  <a:pt x="11780" y="445"/>
                  <a:pt x="11725" y="1085"/>
                  <a:pt x="11725" y="1085"/>
                </a:cubicBezTo>
                <a:cubicBezTo>
                  <a:pt x="11682" y="1697"/>
                  <a:pt x="12124" y="2664"/>
                  <a:pt x="12145" y="2708"/>
                </a:cubicBezTo>
                <a:lnTo>
                  <a:pt x="12142" y="2708"/>
                </a:lnTo>
                <a:cubicBezTo>
                  <a:pt x="12369" y="3193"/>
                  <a:pt x="12506" y="3796"/>
                  <a:pt x="12506" y="4452"/>
                </a:cubicBezTo>
                <a:cubicBezTo>
                  <a:pt x="12506" y="6051"/>
                  <a:pt x="11704" y="7347"/>
                  <a:pt x="10712" y="7347"/>
                </a:cubicBezTo>
                <a:cubicBezTo>
                  <a:pt x="9721" y="7347"/>
                  <a:pt x="8917" y="6051"/>
                  <a:pt x="8917" y="4452"/>
                </a:cubicBezTo>
                <a:cubicBezTo>
                  <a:pt x="8917" y="3749"/>
                  <a:pt x="9072" y="3103"/>
                  <a:pt x="9330" y="2601"/>
                </a:cubicBezTo>
                <a:cubicBezTo>
                  <a:pt x="9447" y="2328"/>
                  <a:pt x="9738" y="1588"/>
                  <a:pt x="9703" y="1085"/>
                </a:cubicBezTo>
                <a:cubicBezTo>
                  <a:pt x="9703" y="1085"/>
                  <a:pt x="9648" y="445"/>
                  <a:pt x="9318" y="0"/>
                </a:cubicBezTo>
                <a:lnTo>
                  <a:pt x="4970" y="0"/>
                </a:lnTo>
                <a:close/>
              </a:path>
            </a:pathLst>
          </a:custGeom>
          <a:solidFill>
            <a:srgbClr val="D6EC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11" name="Ask yours friends their favourite crêpe and write their answers:…"/>
          <p:cNvSpPr txBox="1"/>
          <p:nvPr/>
        </p:nvSpPr>
        <p:spPr>
          <a:xfrm>
            <a:off x="-35019" y="654829"/>
            <a:ext cx="6596802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 Ask yours friends their favourite crêpe and write their answers: </a:t>
            </a:r>
          </a:p>
          <a:p>
            <a:pPr>
              <a:defRPr b="1"/>
            </a:pPr>
            <a:r>
              <a:t>     Comment aimes tu ta crêpe?</a:t>
            </a:r>
          </a:p>
        </p:txBody>
      </p:sp>
      <p:sp>
        <p:nvSpPr>
          <p:cNvPr id="312" name="François"/>
          <p:cNvSpPr txBox="1"/>
          <p:nvPr/>
        </p:nvSpPr>
        <p:spPr>
          <a:xfrm>
            <a:off x="3693104" y="1973117"/>
            <a:ext cx="26922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J’</a:t>
            </a:r>
          </a:p>
        </p:txBody>
      </p:sp>
      <p:sp>
        <p:nvSpPr>
          <p:cNvPr id="313" name="aime"/>
          <p:cNvSpPr txBox="1"/>
          <p:nvPr/>
        </p:nvSpPr>
        <p:spPr>
          <a:xfrm>
            <a:off x="4918507" y="1973116"/>
            <a:ext cx="599623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aime</a:t>
            </a:r>
          </a:p>
        </p:txBody>
      </p:sp>
      <p:sp>
        <p:nvSpPr>
          <p:cNvPr id="314" name="sa crêpe"/>
          <p:cNvSpPr txBox="1"/>
          <p:nvPr/>
        </p:nvSpPr>
        <p:spPr>
          <a:xfrm>
            <a:off x="6252640" y="1618935"/>
            <a:ext cx="105704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u="sng"/>
            </a:pPr>
            <a:r>
              <a:t>Ma</a:t>
            </a:r>
            <a:r>
              <a:rPr b="0" u="none"/>
              <a:t> crêpe</a:t>
            </a:r>
          </a:p>
        </p:txBody>
      </p:sp>
      <p:sp>
        <p:nvSpPr>
          <p:cNvPr id="315" name="Jigsaw Piece"/>
          <p:cNvSpPr/>
          <p:nvPr/>
        </p:nvSpPr>
        <p:spPr>
          <a:xfrm>
            <a:off x="5508711" y="2870892"/>
            <a:ext cx="2481617" cy="1455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70" y="0"/>
                </a:moveTo>
                <a:cubicBezTo>
                  <a:pt x="4727" y="0"/>
                  <a:pt x="4529" y="339"/>
                  <a:pt x="4529" y="754"/>
                </a:cubicBezTo>
                <a:lnTo>
                  <a:pt x="4529" y="7491"/>
                </a:lnTo>
                <a:cubicBezTo>
                  <a:pt x="4382" y="8825"/>
                  <a:pt x="3672" y="8999"/>
                  <a:pt x="3672" y="8999"/>
                </a:cubicBezTo>
                <a:cubicBezTo>
                  <a:pt x="3377" y="9059"/>
                  <a:pt x="2943" y="8562"/>
                  <a:pt x="2783" y="8363"/>
                </a:cubicBezTo>
                <a:cubicBezTo>
                  <a:pt x="2489" y="7923"/>
                  <a:pt x="2110" y="7658"/>
                  <a:pt x="1698" y="7658"/>
                </a:cubicBezTo>
                <a:cubicBezTo>
                  <a:pt x="760" y="7658"/>
                  <a:pt x="0" y="9026"/>
                  <a:pt x="0" y="10717"/>
                </a:cubicBezTo>
                <a:cubicBezTo>
                  <a:pt x="0" y="12407"/>
                  <a:pt x="760" y="13778"/>
                  <a:pt x="1698" y="13778"/>
                </a:cubicBezTo>
                <a:cubicBezTo>
                  <a:pt x="2082" y="13778"/>
                  <a:pt x="2436" y="13545"/>
                  <a:pt x="2720" y="13157"/>
                </a:cubicBezTo>
                <a:lnTo>
                  <a:pt x="2720" y="13160"/>
                </a:lnTo>
                <a:cubicBezTo>
                  <a:pt x="2746" y="13124"/>
                  <a:pt x="3313" y="12370"/>
                  <a:pt x="3672" y="12443"/>
                </a:cubicBezTo>
                <a:cubicBezTo>
                  <a:pt x="3672" y="12443"/>
                  <a:pt x="4382" y="12617"/>
                  <a:pt x="4529" y="13951"/>
                </a:cubicBezTo>
                <a:lnTo>
                  <a:pt x="4529" y="20846"/>
                </a:lnTo>
                <a:cubicBezTo>
                  <a:pt x="4529" y="21260"/>
                  <a:pt x="4727" y="21600"/>
                  <a:pt x="4970" y="21600"/>
                </a:cubicBezTo>
                <a:lnTo>
                  <a:pt x="9322" y="21600"/>
                </a:lnTo>
                <a:cubicBezTo>
                  <a:pt x="9749" y="21162"/>
                  <a:pt x="9815" y="20388"/>
                  <a:pt x="9815" y="20388"/>
                </a:cubicBezTo>
                <a:cubicBezTo>
                  <a:pt x="9857" y="19778"/>
                  <a:pt x="9419" y="18814"/>
                  <a:pt x="9396" y="18765"/>
                </a:cubicBezTo>
                <a:lnTo>
                  <a:pt x="9394" y="18763"/>
                </a:lnTo>
                <a:cubicBezTo>
                  <a:pt x="9168" y="18278"/>
                  <a:pt x="9032" y="17676"/>
                  <a:pt x="9032" y="17022"/>
                </a:cubicBezTo>
                <a:cubicBezTo>
                  <a:pt x="9032" y="15422"/>
                  <a:pt x="9836" y="14124"/>
                  <a:pt x="10827" y="14124"/>
                </a:cubicBezTo>
                <a:cubicBezTo>
                  <a:pt x="11818" y="14124"/>
                  <a:pt x="12621" y="15422"/>
                  <a:pt x="12621" y="17022"/>
                </a:cubicBezTo>
                <a:cubicBezTo>
                  <a:pt x="12621" y="17724"/>
                  <a:pt x="12467" y="18368"/>
                  <a:pt x="12209" y="18869"/>
                </a:cubicBezTo>
                <a:cubicBezTo>
                  <a:pt x="12092" y="19143"/>
                  <a:pt x="11799" y="19886"/>
                  <a:pt x="11834" y="20388"/>
                </a:cubicBezTo>
                <a:cubicBezTo>
                  <a:pt x="11834" y="20388"/>
                  <a:pt x="11900" y="21162"/>
                  <a:pt x="12327" y="21600"/>
                </a:cubicBezTo>
                <a:lnTo>
                  <a:pt x="16679" y="21600"/>
                </a:lnTo>
                <a:cubicBezTo>
                  <a:pt x="16922" y="21600"/>
                  <a:pt x="17120" y="21261"/>
                  <a:pt x="17120" y="20846"/>
                </a:cubicBezTo>
                <a:lnTo>
                  <a:pt x="17120" y="13499"/>
                </a:lnTo>
                <a:cubicBezTo>
                  <a:pt x="17332" y="12447"/>
                  <a:pt x="17928" y="12299"/>
                  <a:pt x="17928" y="12299"/>
                </a:cubicBezTo>
                <a:cubicBezTo>
                  <a:pt x="18223" y="12239"/>
                  <a:pt x="18657" y="12736"/>
                  <a:pt x="18817" y="12935"/>
                </a:cubicBezTo>
                <a:cubicBezTo>
                  <a:pt x="19111" y="13375"/>
                  <a:pt x="19490" y="13640"/>
                  <a:pt x="19902" y="13640"/>
                </a:cubicBezTo>
                <a:cubicBezTo>
                  <a:pt x="20840" y="13640"/>
                  <a:pt x="21600" y="12272"/>
                  <a:pt x="21600" y="10581"/>
                </a:cubicBezTo>
                <a:cubicBezTo>
                  <a:pt x="21600" y="8891"/>
                  <a:pt x="20840" y="7519"/>
                  <a:pt x="19902" y="7519"/>
                </a:cubicBezTo>
                <a:cubicBezTo>
                  <a:pt x="19518" y="7519"/>
                  <a:pt x="19164" y="7753"/>
                  <a:pt x="18880" y="8141"/>
                </a:cubicBezTo>
                <a:lnTo>
                  <a:pt x="18880" y="8138"/>
                </a:lnTo>
                <a:cubicBezTo>
                  <a:pt x="18854" y="8174"/>
                  <a:pt x="18287" y="8928"/>
                  <a:pt x="17928" y="8855"/>
                </a:cubicBezTo>
                <a:cubicBezTo>
                  <a:pt x="17928" y="8855"/>
                  <a:pt x="17332" y="8707"/>
                  <a:pt x="17120" y="7655"/>
                </a:cubicBezTo>
                <a:lnTo>
                  <a:pt x="17120" y="754"/>
                </a:lnTo>
                <a:cubicBezTo>
                  <a:pt x="17120" y="340"/>
                  <a:pt x="16921" y="0"/>
                  <a:pt x="16678" y="0"/>
                </a:cubicBezTo>
                <a:lnTo>
                  <a:pt x="12109" y="0"/>
                </a:lnTo>
                <a:cubicBezTo>
                  <a:pt x="11780" y="445"/>
                  <a:pt x="11725" y="1085"/>
                  <a:pt x="11725" y="1085"/>
                </a:cubicBezTo>
                <a:cubicBezTo>
                  <a:pt x="11682" y="1697"/>
                  <a:pt x="12124" y="2664"/>
                  <a:pt x="12145" y="2708"/>
                </a:cubicBezTo>
                <a:lnTo>
                  <a:pt x="12142" y="2708"/>
                </a:lnTo>
                <a:cubicBezTo>
                  <a:pt x="12369" y="3193"/>
                  <a:pt x="12506" y="3796"/>
                  <a:pt x="12506" y="4452"/>
                </a:cubicBezTo>
                <a:cubicBezTo>
                  <a:pt x="12506" y="6051"/>
                  <a:pt x="11704" y="7347"/>
                  <a:pt x="10712" y="7347"/>
                </a:cubicBezTo>
                <a:cubicBezTo>
                  <a:pt x="9721" y="7347"/>
                  <a:pt x="8917" y="6051"/>
                  <a:pt x="8917" y="4452"/>
                </a:cubicBezTo>
                <a:cubicBezTo>
                  <a:pt x="8917" y="3749"/>
                  <a:pt x="9072" y="3103"/>
                  <a:pt x="9330" y="2601"/>
                </a:cubicBezTo>
                <a:cubicBezTo>
                  <a:pt x="9447" y="2328"/>
                  <a:pt x="9738" y="1588"/>
                  <a:pt x="9703" y="1085"/>
                </a:cubicBezTo>
                <a:cubicBezTo>
                  <a:pt x="9703" y="1085"/>
                  <a:pt x="9648" y="445"/>
                  <a:pt x="9318" y="0"/>
                </a:cubicBezTo>
                <a:lnTo>
                  <a:pt x="4970" y="0"/>
                </a:lnTo>
                <a:close/>
              </a:path>
            </a:pathLst>
          </a:custGeom>
          <a:solidFill>
            <a:srgbClr val="D6EC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16" name="avec"/>
          <p:cNvSpPr txBox="1"/>
          <p:nvPr/>
        </p:nvSpPr>
        <p:spPr>
          <a:xfrm>
            <a:off x="6449707" y="3358033"/>
            <a:ext cx="587009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avec</a:t>
            </a:r>
          </a:p>
        </p:txBody>
      </p:sp>
      <p:sp>
        <p:nvSpPr>
          <p:cNvPr id="317" name="Jigsaw Piece"/>
          <p:cNvSpPr/>
          <p:nvPr/>
        </p:nvSpPr>
        <p:spPr>
          <a:xfrm rot="16200000">
            <a:off x="6968517" y="2870891"/>
            <a:ext cx="2481617" cy="1455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70" y="0"/>
                </a:moveTo>
                <a:cubicBezTo>
                  <a:pt x="4727" y="0"/>
                  <a:pt x="4529" y="339"/>
                  <a:pt x="4529" y="754"/>
                </a:cubicBezTo>
                <a:lnTo>
                  <a:pt x="4529" y="7491"/>
                </a:lnTo>
                <a:cubicBezTo>
                  <a:pt x="4382" y="8825"/>
                  <a:pt x="3672" y="8999"/>
                  <a:pt x="3672" y="8999"/>
                </a:cubicBezTo>
                <a:cubicBezTo>
                  <a:pt x="3377" y="9059"/>
                  <a:pt x="2943" y="8562"/>
                  <a:pt x="2783" y="8363"/>
                </a:cubicBezTo>
                <a:cubicBezTo>
                  <a:pt x="2489" y="7923"/>
                  <a:pt x="2110" y="7658"/>
                  <a:pt x="1698" y="7658"/>
                </a:cubicBezTo>
                <a:cubicBezTo>
                  <a:pt x="760" y="7658"/>
                  <a:pt x="0" y="9026"/>
                  <a:pt x="0" y="10717"/>
                </a:cubicBezTo>
                <a:cubicBezTo>
                  <a:pt x="0" y="12407"/>
                  <a:pt x="760" y="13778"/>
                  <a:pt x="1698" y="13778"/>
                </a:cubicBezTo>
                <a:cubicBezTo>
                  <a:pt x="2082" y="13778"/>
                  <a:pt x="2436" y="13545"/>
                  <a:pt x="2720" y="13157"/>
                </a:cubicBezTo>
                <a:lnTo>
                  <a:pt x="2720" y="13160"/>
                </a:lnTo>
                <a:cubicBezTo>
                  <a:pt x="2746" y="13124"/>
                  <a:pt x="3313" y="12370"/>
                  <a:pt x="3672" y="12443"/>
                </a:cubicBezTo>
                <a:cubicBezTo>
                  <a:pt x="3672" y="12443"/>
                  <a:pt x="4382" y="12617"/>
                  <a:pt x="4529" y="13951"/>
                </a:cubicBezTo>
                <a:lnTo>
                  <a:pt x="4529" y="20846"/>
                </a:lnTo>
                <a:cubicBezTo>
                  <a:pt x="4529" y="21260"/>
                  <a:pt x="4727" y="21600"/>
                  <a:pt x="4970" y="21600"/>
                </a:cubicBezTo>
                <a:lnTo>
                  <a:pt x="9322" y="21600"/>
                </a:lnTo>
                <a:cubicBezTo>
                  <a:pt x="9749" y="21162"/>
                  <a:pt x="9815" y="20388"/>
                  <a:pt x="9815" y="20388"/>
                </a:cubicBezTo>
                <a:cubicBezTo>
                  <a:pt x="9857" y="19778"/>
                  <a:pt x="9419" y="18814"/>
                  <a:pt x="9396" y="18765"/>
                </a:cubicBezTo>
                <a:lnTo>
                  <a:pt x="9394" y="18763"/>
                </a:lnTo>
                <a:cubicBezTo>
                  <a:pt x="9168" y="18278"/>
                  <a:pt x="9032" y="17676"/>
                  <a:pt x="9032" y="17022"/>
                </a:cubicBezTo>
                <a:cubicBezTo>
                  <a:pt x="9032" y="15422"/>
                  <a:pt x="9836" y="14124"/>
                  <a:pt x="10827" y="14124"/>
                </a:cubicBezTo>
                <a:cubicBezTo>
                  <a:pt x="11818" y="14124"/>
                  <a:pt x="12621" y="15422"/>
                  <a:pt x="12621" y="17022"/>
                </a:cubicBezTo>
                <a:cubicBezTo>
                  <a:pt x="12621" y="17724"/>
                  <a:pt x="12467" y="18368"/>
                  <a:pt x="12209" y="18869"/>
                </a:cubicBezTo>
                <a:cubicBezTo>
                  <a:pt x="12092" y="19143"/>
                  <a:pt x="11799" y="19886"/>
                  <a:pt x="11834" y="20388"/>
                </a:cubicBezTo>
                <a:cubicBezTo>
                  <a:pt x="11834" y="20388"/>
                  <a:pt x="11900" y="21162"/>
                  <a:pt x="12327" y="21600"/>
                </a:cubicBezTo>
                <a:lnTo>
                  <a:pt x="16679" y="21600"/>
                </a:lnTo>
                <a:cubicBezTo>
                  <a:pt x="16922" y="21600"/>
                  <a:pt x="17120" y="21261"/>
                  <a:pt x="17120" y="20846"/>
                </a:cubicBezTo>
                <a:lnTo>
                  <a:pt x="17120" y="13499"/>
                </a:lnTo>
                <a:cubicBezTo>
                  <a:pt x="17332" y="12447"/>
                  <a:pt x="17928" y="12299"/>
                  <a:pt x="17928" y="12299"/>
                </a:cubicBezTo>
                <a:cubicBezTo>
                  <a:pt x="18223" y="12239"/>
                  <a:pt x="18657" y="12736"/>
                  <a:pt x="18817" y="12935"/>
                </a:cubicBezTo>
                <a:cubicBezTo>
                  <a:pt x="19111" y="13375"/>
                  <a:pt x="19490" y="13640"/>
                  <a:pt x="19902" y="13640"/>
                </a:cubicBezTo>
                <a:cubicBezTo>
                  <a:pt x="20840" y="13640"/>
                  <a:pt x="21600" y="12272"/>
                  <a:pt x="21600" y="10581"/>
                </a:cubicBezTo>
                <a:cubicBezTo>
                  <a:pt x="21600" y="8891"/>
                  <a:pt x="20840" y="7519"/>
                  <a:pt x="19902" y="7519"/>
                </a:cubicBezTo>
                <a:cubicBezTo>
                  <a:pt x="19518" y="7519"/>
                  <a:pt x="19164" y="7753"/>
                  <a:pt x="18880" y="8141"/>
                </a:cubicBezTo>
                <a:lnTo>
                  <a:pt x="18880" y="8138"/>
                </a:lnTo>
                <a:cubicBezTo>
                  <a:pt x="18854" y="8174"/>
                  <a:pt x="18287" y="8928"/>
                  <a:pt x="17928" y="8855"/>
                </a:cubicBezTo>
                <a:cubicBezTo>
                  <a:pt x="17928" y="8855"/>
                  <a:pt x="17332" y="8707"/>
                  <a:pt x="17120" y="7655"/>
                </a:cubicBezTo>
                <a:lnTo>
                  <a:pt x="17120" y="754"/>
                </a:lnTo>
                <a:cubicBezTo>
                  <a:pt x="17120" y="340"/>
                  <a:pt x="16921" y="0"/>
                  <a:pt x="16678" y="0"/>
                </a:cubicBezTo>
                <a:lnTo>
                  <a:pt x="12109" y="0"/>
                </a:lnTo>
                <a:cubicBezTo>
                  <a:pt x="11780" y="445"/>
                  <a:pt x="11725" y="1085"/>
                  <a:pt x="11725" y="1085"/>
                </a:cubicBezTo>
                <a:cubicBezTo>
                  <a:pt x="11682" y="1697"/>
                  <a:pt x="12124" y="2664"/>
                  <a:pt x="12145" y="2708"/>
                </a:cubicBezTo>
                <a:lnTo>
                  <a:pt x="12142" y="2708"/>
                </a:lnTo>
                <a:cubicBezTo>
                  <a:pt x="12369" y="3193"/>
                  <a:pt x="12506" y="3796"/>
                  <a:pt x="12506" y="4452"/>
                </a:cubicBezTo>
                <a:cubicBezTo>
                  <a:pt x="12506" y="6051"/>
                  <a:pt x="11704" y="7347"/>
                  <a:pt x="10712" y="7347"/>
                </a:cubicBezTo>
                <a:cubicBezTo>
                  <a:pt x="9721" y="7347"/>
                  <a:pt x="8917" y="6051"/>
                  <a:pt x="8917" y="4452"/>
                </a:cubicBezTo>
                <a:cubicBezTo>
                  <a:pt x="8917" y="3749"/>
                  <a:pt x="9072" y="3103"/>
                  <a:pt x="9330" y="2601"/>
                </a:cubicBezTo>
                <a:cubicBezTo>
                  <a:pt x="9447" y="2328"/>
                  <a:pt x="9738" y="1588"/>
                  <a:pt x="9703" y="1085"/>
                </a:cubicBezTo>
                <a:cubicBezTo>
                  <a:pt x="9703" y="1085"/>
                  <a:pt x="9648" y="445"/>
                  <a:pt x="9318" y="0"/>
                </a:cubicBezTo>
                <a:lnTo>
                  <a:pt x="4970" y="0"/>
                </a:lnTo>
                <a:close/>
              </a:path>
            </a:pathLst>
          </a:custGeom>
          <a:solidFill>
            <a:srgbClr val="D6EC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18" name="la crème."/>
          <p:cNvSpPr txBox="1"/>
          <p:nvPr/>
        </p:nvSpPr>
        <p:spPr>
          <a:xfrm>
            <a:off x="7712446" y="2948794"/>
            <a:ext cx="104421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la crème.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creen Shot 2023-01-31 at 10.54.37.png" descr="Screen Shot 2023-01-31 at 10.54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650" y="158750"/>
            <a:ext cx="8394700" cy="61087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J’aime la crêpe au chocolat"/>
          <p:cNvSpPr txBox="1"/>
          <p:nvPr/>
        </p:nvSpPr>
        <p:spPr>
          <a:xfrm>
            <a:off x="3376181" y="690881"/>
            <a:ext cx="3361321" cy="434338"/>
          </a:xfrm>
          <a:prstGeom prst="rect">
            <a:avLst/>
          </a:prstGeom>
          <a:solidFill>
            <a:schemeClr val="accent2"/>
          </a:solidFill>
          <a:ln w="25400">
            <a:solidFill>
              <a:srgbClr val="AB0F5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100">
                <a:solidFill>
                  <a:srgbClr val="D6ECFF"/>
                </a:solidFill>
              </a:defRPr>
            </a:lvl1pPr>
          </a:lstStyle>
          <a:p>
            <a:pPr/>
            <a:r>
              <a:t>J’aime la crêpe au chocolat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Bonjour Kidz Eiffel tower.png" descr="Bonjour Kidz Eiffel tow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7209"/>
            <a:ext cx="9144001" cy="94551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6" name="Bravo !"/>
          <p:cNvGrpSpPr/>
          <p:nvPr/>
        </p:nvGrpSpPr>
        <p:grpSpPr>
          <a:xfrm>
            <a:off x="5589339" y="1311390"/>
            <a:ext cx="1651002" cy="812801"/>
            <a:chOff x="0" y="0"/>
            <a:chExt cx="1651000" cy="812800"/>
          </a:xfrm>
        </p:grpSpPr>
        <p:sp>
          <p:nvSpPr>
            <p:cNvPr id="324" name="Quote Bubble"/>
            <p:cNvSpPr/>
            <p:nvPr/>
          </p:nvSpPr>
          <p:spPr>
            <a:xfrm>
              <a:off x="0" y="0"/>
              <a:ext cx="1651001" cy="812801"/>
            </a:xfrm>
            <a:prstGeom prst="wedgeEllipseCallout">
              <a:avLst>
                <a:gd name="adj1" fmla="val -49385"/>
                <a:gd name="adj2" fmla="val 70000"/>
              </a:avLst>
            </a:prstGeom>
            <a:solidFill>
              <a:srgbClr val="D6EC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325" name="Bravo !"/>
            <p:cNvSpPr txBox="1"/>
            <p:nvPr/>
          </p:nvSpPr>
          <p:spPr>
            <a:xfrm>
              <a:off x="241782" y="220982"/>
              <a:ext cx="1167437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pPr/>
              <a:r>
                <a:t>Bravo 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3"/>
          <p:cNvSpPr txBox="1"/>
          <p:nvPr>
            <p:ph type="title"/>
          </p:nvPr>
        </p:nvSpPr>
        <p:spPr>
          <a:xfrm>
            <a:off x="457200" y="274635"/>
            <a:ext cx="8229600" cy="778106"/>
          </a:xfrm>
          <a:prstGeom prst="rect">
            <a:avLst/>
          </a:prstGeom>
        </p:spPr>
        <p:txBody>
          <a:bodyPr/>
          <a:lstStyle>
            <a:lvl1pPr defTabSz="813816">
              <a:defRPr sz="39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Faire une crêpe</a:t>
            </a:r>
          </a:p>
        </p:txBody>
      </p:sp>
      <p:pic>
        <p:nvPicPr>
          <p:cNvPr id="3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0803" y="3140966"/>
            <a:ext cx="3843197" cy="3309045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Title 3"/>
          <p:cNvSpPr txBox="1"/>
          <p:nvPr/>
        </p:nvSpPr>
        <p:spPr>
          <a:xfrm>
            <a:off x="467543" y="1268760"/>
            <a:ext cx="8229601" cy="2736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defTabSz="786383">
              <a:lnSpc>
                <a:spcPct val="90000"/>
              </a:lnSpc>
              <a:defRPr sz="3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Objectif:</a:t>
            </a:r>
          </a:p>
          <a:p>
            <a:pPr defTabSz="786383">
              <a:lnSpc>
                <a:spcPct val="90000"/>
              </a:lnSpc>
              <a:defRPr sz="3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Learn vocabulary to make a pancake.</a:t>
            </a:r>
          </a:p>
          <a:p>
            <a:pPr defTabSz="786383">
              <a:lnSpc>
                <a:spcPct val="90000"/>
              </a:lnSpc>
              <a:defRPr sz="3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Say how you like it.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1"/>
          <p:cNvSpPr txBox="1"/>
          <p:nvPr>
            <p:ph type="title"/>
          </p:nvPr>
        </p:nvSpPr>
        <p:spPr>
          <a:xfrm>
            <a:off x="467543" y="1988840"/>
            <a:ext cx="2448277" cy="864097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farine</a:t>
            </a:r>
          </a:p>
        </p:txBody>
      </p:sp>
      <p:pic>
        <p:nvPicPr>
          <p:cNvPr id="33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188638"/>
            <a:ext cx="1610973" cy="1712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1959" y="548679"/>
            <a:ext cx="990296" cy="1303628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Title 1"/>
          <p:cNvSpPr txBox="1"/>
          <p:nvPr/>
        </p:nvSpPr>
        <p:spPr>
          <a:xfrm>
            <a:off x="3923927" y="1916832"/>
            <a:ext cx="1728194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Le sel</a:t>
            </a:r>
          </a:p>
        </p:txBody>
      </p:sp>
      <p:pic>
        <p:nvPicPr>
          <p:cNvPr id="33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6216" y="548679"/>
            <a:ext cx="1507071" cy="1507069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itle 1"/>
          <p:cNvSpPr txBox="1"/>
          <p:nvPr/>
        </p:nvSpPr>
        <p:spPr>
          <a:xfrm>
            <a:off x="6372199" y="2060848"/>
            <a:ext cx="1728193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lai</a:t>
            </a:r>
            <a:r>
              <a:rPr>
                <a:solidFill>
                  <a:srgbClr val="A7A7A7"/>
                </a:solidFill>
              </a:rPr>
              <a:t>t</a:t>
            </a:r>
          </a:p>
        </p:txBody>
      </p:sp>
      <p:pic>
        <p:nvPicPr>
          <p:cNvPr id="338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7700" y="3212975"/>
            <a:ext cx="1912350" cy="1053178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itle 1"/>
          <p:cNvSpPr txBox="1"/>
          <p:nvPr/>
        </p:nvSpPr>
        <p:spPr>
          <a:xfrm>
            <a:off x="1619671" y="4653136"/>
            <a:ext cx="2448275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Le beurre</a:t>
            </a:r>
          </a:p>
        </p:txBody>
      </p:sp>
      <p:pic>
        <p:nvPicPr>
          <p:cNvPr id="340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80112" y="3356990"/>
            <a:ext cx="881152" cy="1174868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Title 1"/>
          <p:cNvSpPr txBox="1"/>
          <p:nvPr/>
        </p:nvSpPr>
        <p:spPr>
          <a:xfrm>
            <a:off x="5004048" y="4509120"/>
            <a:ext cx="2088235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Les oeu</a:t>
            </a:r>
            <a:r>
              <a:rPr>
                <a:solidFill>
                  <a:srgbClr val="A7A7A7"/>
                </a:solidFill>
              </a:rPr>
              <a:t>fs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5"/>
      <p:bldP build="whole" bldLvl="1" animBg="1" rev="0" advAuto="0" spid="339" grpId="4"/>
      <p:bldP build="whole" bldLvl="1" animBg="1" rev="0" advAuto="0" spid="337" grpId="3"/>
      <p:bldP build="whole" bldLvl="1" animBg="1" rev="0" advAuto="0" spid="335" grpId="2"/>
      <p:bldP build="whole" bldLvl="1" animBg="1" rev="0" advAuto="0" spid="33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 1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Match up!</a:t>
            </a:r>
          </a:p>
        </p:txBody>
      </p:sp>
      <p:sp>
        <p:nvSpPr>
          <p:cNvPr id="344" name="TextBox 2"/>
          <p:cNvSpPr txBox="1"/>
          <p:nvPr/>
        </p:nvSpPr>
        <p:spPr>
          <a:xfrm>
            <a:off x="1089399" y="1870391"/>
            <a:ext cx="3500462" cy="3964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1. La farine</a:t>
            </a:r>
          </a:p>
          <a:p>
            <a:pPr>
              <a:lnSpc>
                <a:spcPct val="120000"/>
              </a:lnSpc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2. Le sel</a:t>
            </a:r>
          </a:p>
          <a:p>
            <a:pPr>
              <a:lnSpc>
                <a:spcPct val="120000"/>
              </a:lnSpc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3. Les oeu</a:t>
            </a:r>
            <a:r>
              <a:rPr>
                <a:solidFill>
                  <a:srgbClr val="A7A7A7"/>
                </a:solidFill>
              </a:rPr>
              <a:t>fs</a:t>
            </a:r>
          </a:p>
          <a:p>
            <a:pPr>
              <a:lnSpc>
                <a:spcPct val="150000"/>
              </a:lnSpc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4. Le lai</a:t>
            </a:r>
            <a:r>
              <a:rPr>
                <a:solidFill>
                  <a:srgbClr val="A7A7A7"/>
                </a:solidFill>
              </a:rPr>
              <a:t>t</a:t>
            </a:r>
          </a:p>
          <a:p>
            <a:pPr>
              <a:lnSpc>
                <a:spcPct val="150000"/>
              </a:lnSpc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5. Le beurre</a:t>
            </a:r>
          </a:p>
        </p:txBody>
      </p:sp>
      <p:pic>
        <p:nvPicPr>
          <p:cNvPr id="3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5074" y="4500569"/>
            <a:ext cx="1996899" cy="1099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6314" y="3714751"/>
            <a:ext cx="1232311" cy="1643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3635" y="3000372"/>
            <a:ext cx="1514481" cy="1514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6512" y="1071546"/>
            <a:ext cx="1613116" cy="1714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44008" y="1412775"/>
            <a:ext cx="990292" cy="1303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068649 0.146696 -0.223856 0.163954 -0.309781 0.034447 C -0.336682 -0.006099 -0.352324 -0.059154 -0.384308 -0.092839" origin="layout" pathEditMode="relative">
                                      <p:cBhvr>
                                        <p:cTn id="6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21849 0.095155" origin="layout" pathEditMode="relative">
                                      <p:cBhvr>
                                        <p:cTn id="1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9757 -0.134122" origin="layout" pathEditMode="relative">
                                      <p:cBhvr>
                                        <p:cTn id="14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83798 0.141175" origin="layout" pathEditMode="relative">
                                      <p:cBhvr>
                                        <p:cTn id="18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50722 0.166907" origin="layout" pathEditMode="relative">
                                      <p:cBhvr>
                                        <p:cTn id="22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1"/>
          <p:cNvSpPr txBox="1"/>
          <p:nvPr>
            <p:ph type="title"/>
          </p:nvPr>
        </p:nvSpPr>
        <p:spPr>
          <a:xfrm>
            <a:off x="3707903" y="5661247"/>
            <a:ext cx="2448277" cy="864097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farine</a:t>
            </a:r>
          </a:p>
        </p:txBody>
      </p:sp>
      <p:pic>
        <p:nvPicPr>
          <p:cNvPr id="35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104" y="764704"/>
            <a:ext cx="1610976" cy="1712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5974" y="3140966"/>
            <a:ext cx="990296" cy="1303629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Title 1"/>
          <p:cNvSpPr txBox="1"/>
          <p:nvPr/>
        </p:nvSpPr>
        <p:spPr>
          <a:xfrm>
            <a:off x="251519" y="5661247"/>
            <a:ext cx="1728193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Le sel</a:t>
            </a:r>
          </a:p>
        </p:txBody>
      </p:sp>
      <p:pic>
        <p:nvPicPr>
          <p:cNvPr id="35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543" y="908720"/>
            <a:ext cx="1507069" cy="1507066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Title 1"/>
          <p:cNvSpPr txBox="1"/>
          <p:nvPr/>
        </p:nvSpPr>
        <p:spPr>
          <a:xfrm>
            <a:off x="2411758" y="5301207"/>
            <a:ext cx="1728193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lai</a:t>
            </a:r>
            <a:r>
              <a:rPr>
                <a:solidFill>
                  <a:srgbClr val="A7A7A7"/>
                </a:solidFill>
              </a:rPr>
              <a:t>t</a:t>
            </a:r>
          </a:p>
        </p:txBody>
      </p:sp>
      <p:pic>
        <p:nvPicPr>
          <p:cNvPr id="357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3608" y="3284982"/>
            <a:ext cx="1912349" cy="1053182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itle 1"/>
          <p:cNvSpPr txBox="1"/>
          <p:nvPr/>
        </p:nvSpPr>
        <p:spPr>
          <a:xfrm>
            <a:off x="6372199" y="4797152"/>
            <a:ext cx="2448276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Le beurre</a:t>
            </a:r>
          </a:p>
        </p:txBody>
      </p:sp>
      <p:pic>
        <p:nvPicPr>
          <p:cNvPr id="359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91879" y="1052736"/>
            <a:ext cx="881152" cy="1174867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itle 1"/>
          <p:cNvSpPr txBox="1"/>
          <p:nvPr/>
        </p:nvSpPr>
        <p:spPr>
          <a:xfrm>
            <a:off x="5588620" y="5767163"/>
            <a:ext cx="2088236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Les oeu</a:t>
            </a:r>
            <a:r>
              <a:rPr>
                <a:solidFill>
                  <a:srgbClr val="A7A7A7"/>
                </a:solidFill>
              </a:rPr>
              <a:t>fs</a:t>
            </a:r>
          </a:p>
        </p:txBody>
      </p:sp>
      <p:sp>
        <p:nvSpPr>
          <p:cNvPr id="361" name="TextBox 11"/>
          <p:cNvSpPr txBox="1"/>
          <p:nvPr/>
        </p:nvSpPr>
        <p:spPr>
          <a:xfrm>
            <a:off x="395535" y="260647"/>
            <a:ext cx="8208913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Quelles sont les ingrédients d’une crêpe?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2680 -0.419420" origin="layout" pathEditMode="relative">
                                      <p:cBhvr>
                                        <p:cTn id="6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59890 -0.482540" origin="layout" pathEditMode="relative">
                                      <p:cBhvr>
                                        <p:cTn id="1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73260 -0.503351" origin="layout" pathEditMode="relative">
                                      <p:cBhvr>
                                        <p:cTn id="14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488200 -0.094342" origin="layout" pathEditMode="relative">
                                      <p:cBhvr>
                                        <p:cTn id="18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56693 -0.192893" origin="layout" pathEditMode="relative">
                                      <p:cBhvr>
                                        <p:cTn id="22" dur="3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J’aime ma crêpe avec……"/>
          <p:cNvSpPr txBox="1"/>
          <p:nvPr>
            <p:ph type="title" idx="4294967295"/>
          </p:nvPr>
        </p:nvSpPr>
        <p:spPr>
          <a:xfrm>
            <a:off x="711200" y="1491139"/>
            <a:ext cx="8229600" cy="1143004"/>
          </a:xfrm>
          <a:prstGeom prst="rect">
            <a:avLst/>
          </a:prstGeom>
        </p:spPr>
        <p:txBody>
          <a:bodyPr/>
          <a:lstStyle/>
          <a:p>
            <a:pPr defTabSz="457200">
              <a:defRPr sz="37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J’aim</a:t>
            </a:r>
            <a:r>
              <a:rPr>
                <a:solidFill>
                  <a:srgbClr val="A7A7A7"/>
                </a:solidFill>
              </a:rPr>
              <a:t>e </a:t>
            </a:r>
            <a:r>
              <a:t>ma crêpe avec…</a:t>
            </a:r>
          </a:p>
          <a:p>
            <a:pPr defTabSz="457200">
              <a:defRPr sz="22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 like my pancake with….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3041650"/>
            <a:ext cx="2895607" cy="191991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6244" y="4188786"/>
            <a:ext cx="3199859" cy="19199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311" y="342786"/>
            <a:ext cx="7153958" cy="6515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5827" y="3600394"/>
            <a:ext cx="2781303" cy="29210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Bonjour Kidz Eiffel tower.png" descr="Bonjour Kidz Eiffel tow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7209"/>
            <a:ext cx="9144001" cy="94551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1" name="Bravo !"/>
          <p:cNvGrpSpPr/>
          <p:nvPr/>
        </p:nvGrpSpPr>
        <p:grpSpPr>
          <a:xfrm>
            <a:off x="5589339" y="1311390"/>
            <a:ext cx="1651002" cy="812801"/>
            <a:chOff x="0" y="0"/>
            <a:chExt cx="1651000" cy="812800"/>
          </a:xfrm>
        </p:grpSpPr>
        <p:sp>
          <p:nvSpPr>
            <p:cNvPr id="369" name="Quote Bubble"/>
            <p:cNvSpPr/>
            <p:nvPr/>
          </p:nvSpPr>
          <p:spPr>
            <a:xfrm>
              <a:off x="0" y="0"/>
              <a:ext cx="1651001" cy="812801"/>
            </a:xfrm>
            <a:prstGeom prst="wedgeEllipseCallout">
              <a:avLst>
                <a:gd name="adj1" fmla="val -49385"/>
                <a:gd name="adj2" fmla="val 70000"/>
              </a:avLst>
            </a:prstGeom>
            <a:solidFill>
              <a:srgbClr val="D6EC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370" name="A bientôt"/>
            <p:cNvSpPr txBox="1"/>
            <p:nvPr/>
          </p:nvSpPr>
          <p:spPr>
            <a:xfrm>
              <a:off x="241782" y="220982"/>
              <a:ext cx="1167437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pPr/>
              <a:r>
                <a:t>A bientôt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0"/>
          <p:cNvSpPr txBox="1"/>
          <p:nvPr/>
        </p:nvSpPr>
        <p:spPr>
          <a:xfrm>
            <a:off x="2879948" y="1756666"/>
            <a:ext cx="3054702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 con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fi</a:t>
            </a:r>
            <a:r>
              <a:t>tu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re</a:t>
            </a:r>
          </a:p>
        </p:txBody>
      </p:sp>
      <p:pic>
        <p:nvPicPr>
          <p:cNvPr id="13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8019" y="3297932"/>
            <a:ext cx="2683808" cy="3008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8"/>
          <p:cNvSpPr txBox="1"/>
          <p:nvPr/>
        </p:nvSpPr>
        <p:spPr>
          <a:xfrm>
            <a:off x="3183632" y="1854075"/>
            <a:ext cx="1800202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ro</a:t>
            </a:r>
            <a:r>
              <a:rPr>
                <a:solidFill>
                  <a:srgbClr val="A7A7A7"/>
                </a:solidFill>
              </a:rPr>
              <a:t>p</a:t>
            </a:r>
          </a:p>
        </p:txBody>
      </p:sp>
      <p:pic>
        <p:nvPicPr>
          <p:cNvPr id="13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4841" y="2516502"/>
            <a:ext cx="2199784" cy="2262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7"/>
          <p:cNvSpPr txBox="1"/>
          <p:nvPr/>
        </p:nvSpPr>
        <p:spPr>
          <a:xfrm>
            <a:off x="2627783" y="3140966"/>
            <a:ext cx="3464422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</a:t>
            </a:r>
            <a:r>
              <a:rPr>
                <a:solidFill>
                  <a:srgbClr val="A7A7A7"/>
                </a:solidFill>
              </a:rPr>
              <a:t>s</a:t>
            </a:r>
            <a:r>
              <a:t>  frai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se</a:t>
            </a:r>
            <a:r>
              <a:rPr>
                <a:solidFill>
                  <a:srgbClr val="A7A7A7"/>
                </a:solidFill>
              </a:rPr>
              <a:t>s</a:t>
            </a:r>
          </a:p>
        </p:txBody>
      </p:sp>
      <p:pic>
        <p:nvPicPr>
          <p:cNvPr id="14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1799" y="3645024"/>
            <a:ext cx="2681206" cy="2476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2"/>
          <p:cNvSpPr txBox="1"/>
          <p:nvPr/>
        </p:nvSpPr>
        <p:spPr>
          <a:xfrm>
            <a:off x="2108199" y="1705866"/>
            <a:ext cx="1872210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 crème</a:t>
            </a:r>
          </a:p>
        </p:txBody>
      </p:sp>
      <p:pic>
        <p:nvPicPr>
          <p:cNvPr id="14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3343" y="2616324"/>
            <a:ext cx="2997218" cy="316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1"/>
          <p:cNvSpPr txBox="1"/>
          <p:nvPr/>
        </p:nvSpPr>
        <p:spPr>
          <a:xfrm>
            <a:off x="2905348" y="1823366"/>
            <a:ext cx="3333304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cho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co</a:t>
            </a:r>
            <a:r>
              <a:t>la</a:t>
            </a:r>
            <a:r>
              <a:rPr>
                <a:solidFill>
                  <a:srgbClr val="A7A7A7"/>
                </a:solidFill>
              </a:rPr>
              <a:t>t</a:t>
            </a:r>
          </a:p>
        </p:txBody>
      </p:sp>
      <p:pic>
        <p:nvPicPr>
          <p:cNvPr id="148" name="Picture 23" descr="Picture 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8564" y="2556024"/>
            <a:ext cx="3359340" cy="2516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7947" y="1916832"/>
            <a:ext cx="3441719" cy="229448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18"/>
          <p:cNvSpPr txBox="1"/>
          <p:nvPr/>
        </p:nvSpPr>
        <p:spPr>
          <a:xfrm>
            <a:off x="4571998" y="1340766"/>
            <a:ext cx="1872211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  su</a:t>
            </a:r>
            <a:r>
              <a:rPr>
                <a:solidFill>
                  <a:schemeClr val="accent2">
                    <a:lumOff val="12500"/>
                  </a:schemeClr>
                </a:solidFill>
              </a:rPr>
              <a:t>cre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D6ECFF"/>
      </a:lt1>
      <a:dk2>
        <a:srgbClr val="A7A7A7"/>
      </a:dk2>
      <a:lt2>
        <a:srgbClr val="535353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EC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EC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