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media/media1.wav" ContentType="audio/unknown"/>
  <Override PartName="/ppt/media/media2.wav" ContentType="audio/unknown"/>
  <Override PartName="/ppt/media/media3.wav" ContentType="audio/unknown"/>
  <Override PartName="/ppt/media/media4.wav" ContentType="audio/unknown"/>
  <Override PartName="/ppt/media/media1.mp3" ContentType="audio/unknown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EEF"/>
          </a:solidFill>
        </a:fill>
      </a:tcStyle>
    </a:wholeTbl>
    <a:band2H>
      <a:tcTxStyle b="def" i="def"/>
      <a:tcStyle>
        <a:tcBdr/>
        <a:fill>
          <a:solidFill>
            <a:srgbClr val="E9EFF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 b="def" i="def"/>
      <a:tcStyle>
        <a:tcBdr/>
        <a:fill>
          <a:solidFill>
            <a:srgbClr val="F0F0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 b="def" i="def"/>
      <a:tcStyle>
        <a:tcBdr/>
        <a:fill>
          <a:solidFill>
            <a:srgbClr val="EBF1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92" name="Shape 92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524000" y="3602037"/>
            <a:ext cx="9144000" cy="1655764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0" algn="ctr">
              <a:buSzTx/>
              <a:buFontTx/>
              <a:buNone/>
              <a:defRPr sz="2400"/>
            </a:lvl2pPr>
            <a:lvl3pPr marL="0" indent="0" algn="ctr">
              <a:buSzTx/>
              <a:buFontTx/>
              <a:buNone/>
              <a:defRPr sz="2400"/>
            </a:lvl3pPr>
            <a:lvl4pPr marL="0" indent="0" algn="ctr">
              <a:buSzTx/>
              <a:buFontTx/>
              <a:buNone/>
              <a:defRPr sz="2400"/>
            </a:lvl4pPr>
            <a:lvl5pPr marL="0" indent="0" algn="ctr">
              <a:buSzTx/>
              <a:buFontTx/>
              <a:buNone/>
              <a:defRPr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1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30" name="Body Level One…"/>
          <p:cNvSpPr txBox="1"/>
          <p:nvPr>
            <p:ph type="body" sz="quarter" idx="1"/>
          </p:nvPr>
        </p:nvSpPr>
        <p:spPr>
          <a:xfrm>
            <a:off x="831850" y="4589462"/>
            <a:ext cx="10515600" cy="1500189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  <a:lvl2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2pPr>
            <a:lvl3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3pPr>
            <a:lvl4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4pPr>
            <a:lvl5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9" name="Body Level One…"/>
          <p:cNvSpPr txBox="1"/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/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8" name="Body Level One…"/>
          <p:cNvSpPr txBox="1"/>
          <p:nvPr>
            <p:ph type="body" sz="quarter" idx="1"/>
          </p:nvPr>
        </p:nvSpPr>
        <p:spPr>
          <a:xfrm>
            <a:off x="839787" y="1681163"/>
            <a:ext cx="5157790" cy="823914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b="1" sz="2400"/>
            </a:lvl1pPr>
            <a:lvl2pPr marL="0" indent="0">
              <a:buSzTx/>
              <a:buFontTx/>
              <a:buNone/>
              <a:defRPr b="1" sz="2400"/>
            </a:lvl2pPr>
            <a:lvl3pPr marL="0" indent="0">
              <a:buSzTx/>
              <a:buFontTx/>
              <a:buNone/>
              <a:defRPr b="1" sz="2400"/>
            </a:lvl3pPr>
            <a:lvl4pPr marL="0" indent="0">
              <a:buSzTx/>
              <a:buFontTx/>
              <a:buNone/>
              <a:defRPr b="1" sz="2400"/>
            </a:lvl4pPr>
            <a:lvl5pPr marL="0" indent="0">
              <a:buSzTx/>
              <a:buFontTx/>
              <a:buNone/>
              <a:defRPr b="1"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Text Placeholder 4"/>
          <p:cNvSpPr/>
          <p:nvPr>
            <p:ph type="body" sz="quarter" idx="13"/>
          </p:nvPr>
        </p:nvSpPr>
        <p:spPr>
          <a:xfrm>
            <a:off x="6172200" y="1681163"/>
            <a:ext cx="5183188" cy="823914"/>
          </a:xfrm>
          <a:prstGeom prst="rect">
            <a:avLst/>
          </a:prstGeom>
        </p:spPr>
        <p:txBody>
          <a:bodyPr anchor="b"/>
          <a:lstStyle/>
          <a:p>
            <a:pPr/>
          </a:p>
        </p:txBody>
      </p:sp>
      <p:sp>
        <p:nvSpPr>
          <p:cNvPr id="5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/>
          <p:nvPr>
            <p:ph type="title"/>
          </p:nvPr>
        </p:nvSpPr>
        <p:spPr>
          <a:xfrm>
            <a:off x="839787" y="457200"/>
            <a:ext cx="3932240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/>
            <a:r>
              <a:t>Title Text</a:t>
            </a:r>
          </a:p>
        </p:txBody>
      </p:sp>
      <p:sp>
        <p:nvSpPr>
          <p:cNvPr id="73" name="Body Level One…"/>
          <p:cNvSpPr txBox="1"/>
          <p:nvPr>
            <p:ph type="body" sz="half" idx="1"/>
          </p:nvPr>
        </p:nvSpPr>
        <p:spPr>
          <a:xfrm>
            <a:off x="5183187" y="987425"/>
            <a:ext cx="6172202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Text Placeholder 3"/>
          <p:cNvSpPr/>
          <p:nvPr>
            <p:ph type="body" sz="quarter" idx="13"/>
          </p:nvPr>
        </p:nvSpPr>
        <p:spPr>
          <a:xfrm>
            <a:off x="839786" y="2057400"/>
            <a:ext cx="3932241" cy="3811588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7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/>
          <p:nvPr>
            <p:ph type="title"/>
          </p:nvPr>
        </p:nvSpPr>
        <p:spPr>
          <a:xfrm>
            <a:off x="839787" y="457200"/>
            <a:ext cx="3932240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/>
            <a:r>
              <a:t>Title Text</a:t>
            </a:r>
          </a:p>
        </p:txBody>
      </p:sp>
      <p:sp>
        <p:nvSpPr>
          <p:cNvPr id="83" name="Picture Placeholder 2"/>
          <p:cNvSpPr/>
          <p:nvPr>
            <p:ph type="pic" sz="half" idx="13"/>
          </p:nvPr>
        </p:nvSpPr>
        <p:spPr>
          <a:xfrm>
            <a:off x="5183187" y="987425"/>
            <a:ext cx="6172202" cy="4873625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84" name="Body Level One…"/>
          <p:cNvSpPr txBox="1"/>
          <p:nvPr>
            <p:ph type="body" sz="quarter" idx="1"/>
          </p:nvPr>
        </p:nvSpPr>
        <p:spPr>
          <a:xfrm>
            <a:off x="839787" y="2057400"/>
            <a:ext cx="3932240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0">
              <a:buSzTx/>
              <a:buFontTx/>
              <a:buNone/>
              <a:defRPr sz="1600"/>
            </a:lvl2pPr>
            <a:lvl3pPr marL="0" indent="0">
              <a:buSzTx/>
              <a:buFontTx/>
              <a:buNone/>
              <a:defRPr sz="1600"/>
            </a:lvl3pPr>
            <a:lvl4pPr marL="0" indent="0">
              <a:buSzTx/>
              <a:buFontTx/>
              <a:buNone/>
              <a:defRPr sz="1600"/>
            </a:lvl4pPr>
            <a:lvl5pPr marL="0" indent="0">
              <a:buSzTx/>
              <a:buFontTx/>
              <a:buNone/>
              <a:defRPr sz="16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1089821" y="6404293"/>
            <a:ext cx="263980" cy="269239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34438" marR="0" indent="-320038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audio" Target="../media/media1.wav"/><Relationship Id="rId3" Type="http://schemas.microsoft.com/office/2007/relationships/media" Target="../media/media1.wav"/><Relationship Id="rId4" Type="http://schemas.openxmlformats.org/officeDocument/2006/relationships/image" Target="../media/image2.png"/><Relationship Id="rId5" Type="http://schemas.openxmlformats.org/officeDocument/2006/relationships/audio" Target="../media/media2.wav"/><Relationship Id="rId6" Type="http://schemas.microsoft.com/office/2007/relationships/media" Target="../media/media2.wav"/><Relationship Id="rId7" Type="http://schemas.openxmlformats.org/officeDocument/2006/relationships/audio" Target="../media/media3.wav"/><Relationship Id="rId8" Type="http://schemas.microsoft.com/office/2007/relationships/media" Target="../media/media3.wav"/><Relationship Id="rId9" Type="http://schemas.openxmlformats.org/officeDocument/2006/relationships/audio" Target="../media/media4.wav"/><Relationship Id="rId10" Type="http://schemas.microsoft.com/office/2007/relationships/media" Target="../media/media4.wav"/><Relationship Id="rId11" Type="http://schemas.openxmlformats.org/officeDocument/2006/relationships/audio" Target="../media/media1.mp3"/><Relationship Id="rId12" Type="http://schemas.microsoft.com/office/2007/relationships/media" Target="../media/media1.mp3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orange"/>
          <p:cNvSpPr txBox="1"/>
          <p:nvPr/>
        </p:nvSpPr>
        <p:spPr>
          <a:xfrm>
            <a:off x="2373504" y="4192706"/>
            <a:ext cx="2887970" cy="11582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7200">
                <a:solidFill>
                  <a:schemeClr val="accent4"/>
                </a:solidFill>
              </a:defRPr>
            </a:lvl1pPr>
          </a:lstStyle>
          <a:p>
            <a:pPr/>
            <a:r>
              <a:t>orange</a:t>
            </a:r>
          </a:p>
        </p:txBody>
      </p:sp>
      <p:sp>
        <p:nvSpPr>
          <p:cNvPr id="95" name="jaune"/>
          <p:cNvSpPr txBox="1"/>
          <p:nvPr/>
        </p:nvSpPr>
        <p:spPr>
          <a:xfrm>
            <a:off x="6466006" y="2940019"/>
            <a:ext cx="2417821" cy="11582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7200">
                <a:solidFill>
                  <a:srgbClr val="FFFF00"/>
                </a:solidFill>
              </a:defRPr>
            </a:lvl1pPr>
          </a:lstStyle>
          <a:p>
            <a:pPr/>
            <a:r>
              <a:t>jaune</a:t>
            </a:r>
          </a:p>
        </p:txBody>
      </p:sp>
      <p:sp>
        <p:nvSpPr>
          <p:cNvPr id="96" name="vert"/>
          <p:cNvSpPr txBox="1"/>
          <p:nvPr/>
        </p:nvSpPr>
        <p:spPr>
          <a:xfrm>
            <a:off x="6444029" y="1187568"/>
            <a:ext cx="1768632" cy="11582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7200">
                <a:solidFill>
                  <a:srgbClr val="548235"/>
                </a:solidFill>
              </a:defRPr>
            </a:lvl1pPr>
          </a:lstStyle>
          <a:p>
            <a:pPr/>
            <a:r>
              <a:t>vert</a:t>
            </a:r>
          </a:p>
        </p:txBody>
      </p:sp>
      <p:sp>
        <p:nvSpPr>
          <p:cNvPr id="97" name="Bleu"/>
          <p:cNvSpPr txBox="1"/>
          <p:nvPr/>
        </p:nvSpPr>
        <p:spPr>
          <a:xfrm>
            <a:off x="1211107" y="2849878"/>
            <a:ext cx="1889630" cy="11582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7200">
                <a:solidFill>
                  <a:schemeClr val="accent5">
                    <a:satOff val="-3547"/>
                    <a:lumOff val="-10352"/>
                  </a:schemeClr>
                </a:solidFill>
              </a:defRPr>
            </a:lvl1pPr>
          </a:lstStyle>
          <a:p>
            <a:pPr/>
            <a:r>
              <a:t>Bleu</a:t>
            </a:r>
          </a:p>
        </p:txBody>
      </p:sp>
      <p:sp>
        <p:nvSpPr>
          <p:cNvPr id="98" name="violet"/>
          <p:cNvSpPr txBox="1"/>
          <p:nvPr/>
        </p:nvSpPr>
        <p:spPr>
          <a:xfrm>
            <a:off x="8662982" y="4531340"/>
            <a:ext cx="2434340" cy="11582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7200">
                <a:solidFill>
                  <a:srgbClr val="942192"/>
                </a:solidFill>
              </a:defRPr>
            </a:lvl1pPr>
          </a:lstStyle>
          <a:p>
            <a:pPr/>
            <a:r>
              <a:t>violet</a:t>
            </a:r>
          </a:p>
        </p:txBody>
      </p:sp>
      <p:sp>
        <p:nvSpPr>
          <p:cNvPr id="99" name="rose"/>
          <p:cNvSpPr txBox="1"/>
          <p:nvPr/>
        </p:nvSpPr>
        <p:spPr>
          <a:xfrm>
            <a:off x="9076401" y="1860917"/>
            <a:ext cx="1819086" cy="11582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7200">
                <a:solidFill>
                  <a:srgbClr val="FF33CC"/>
                </a:solidFill>
              </a:defRPr>
            </a:lvl1pPr>
          </a:lstStyle>
          <a:p>
            <a:pPr/>
            <a:r>
              <a:t>rose</a:t>
            </a:r>
          </a:p>
        </p:txBody>
      </p:sp>
      <p:sp>
        <p:nvSpPr>
          <p:cNvPr id="100" name="Rouge"/>
          <p:cNvSpPr txBox="1"/>
          <p:nvPr/>
        </p:nvSpPr>
        <p:spPr>
          <a:xfrm>
            <a:off x="3032987" y="1619268"/>
            <a:ext cx="2547302" cy="11582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7200">
                <a:solidFill>
                  <a:srgbClr val="FF0000"/>
                </a:solidFill>
              </a:defRPr>
            </a:lvl1pPr>
          </a:lstStyle>
          <a:p>
            <a:pPr/>
            <a:r>
              <a:t>Rouge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16" presetID="2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16" presetID="23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16" presetID="23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16" presetID="23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3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16" presetID="23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3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ntr" nodeType="clickEffect" presetSubtype="16" presetID="23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3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16" presetID="23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3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95" grpId="5"/>
      <p:bldP build="whole" bldLvl="1" animBg="1" rev="0" advAuto="0" spid="96" grpId="3"/>
      <p:bldP build="whole" bldLvl="1" animBg="1" rev="0" advAuto="0" spid="97" grpId="1"/>
      <p:bldP build="whole" bldLvl="1" animBg="1" rev="0" advAuto="0" spid="98" grpId="6"/>
      <p:bldP build="whole" bldLvl="1" animBg="1" rev="0" advAuto="0" spid="100" grpId="2"/>
      <p:bldP build="whole" bldLvl="1" animBg="1" rev="0" advAuto="0" spid="94" grpId="7"/>
      <p:bldP build="whole" bldLvl="1" animBg="1" rev="0" advAuto="0" spid="99" grpId="4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orange"/>
          <p:cNvSpPr txBox="1"/>
          <p:nvPr/>
        </p:nvSpPr>
        <p:spPr>
          <a:xfrm>
            <a:off x="2373504" y="4192706"/>
            <a:ext cx="2887970" cy="11582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7200">
                <a:solidFill>
                  <a:schemeClr val="accent4"/>
                </a:solidFill>
              </a:defRPr>
            </a:lvl1pPr>
          </a:lstStyle>
          <a:p>
            <a:pPr/>
            <a:r>
              <a:t>orange</a:t>
            </a:r>
          </a:p>
        </p:txBody>
      </p:sp>
      <p:sp>
        <p:nvSpPr>
          <p:cNvPr id="103" name="jaune"/>
          <p:cNvSpPr txBox="1"/>
          <p:nvPr/>
        </p:nvSpPr>
        <p:spPr>
          <a:xfrm>
            <a:off x="6466006" y="2940019"/>
            <a:ext cx="2417821" cy="11582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7200">
                <a:solidFill>
                  <a:srgbClr val="FFFF00"/>
                </a:solidFill>
              </a:defRPr>
            </a:lvl1pPr>
          </a:lstStyle>
          <a:p>
            <a:pPr/>
            <a:r>
              <a:t>jaune</a:t>
            </a:r>
          </a:p>
        </p:txBody>
      </p:sp>
      <p:sp>
        <p:nvSpPr>
          <p:cNvPr id="104" name="vert"/>
          <p:cNvSpPr txBox="1"/>
          <p:nvPr/>
        </p:nvSpPr>
        <p:spPr>
          <a:xfrm>
            <a:off x="6444029" y="1187568"/>
            <a:ext cx="1768632" cy="11582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7200">
                <a:solidFill>
                  <a:srgbClr val="548235"/>
                </a:solidFill>
              </a:defRPr>
            </a:lvl1pPr>
          </a:lstStyle>
          <a:p>
            <a:pPr/>
            <a:r>
              <a:t>vert</a:t>
            </a:r>
          </a:p>
        </p:txBody>
      </p:sp>
      <p:sp>
        <p:nvSpPr>
          <p:cNvPr id="105" name="Bleu"/>
          <p:cNvSpPr txBox="1"/>
          <p:nvPr/>
        </p:nvSpPr>
        <p:spPr>
          <a:xfrm>
            <a:off x="1211107" y="2849878"/>
            <a:ext cx="1889630" cy="11582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7200">
                <a:solidFill>
                  <a:schemeClr val="accent5">
                    <a:satOff val="-3547"/>
                    <a:lumOff val="-10352"/>
                  </a:schemeClr>
                </a:solidFill>
              </a:defRPr>
            </a:lvl1pPr>
          </a:lstStyle>
          <a:p>
            <a:pPr/>
            <a:r>
              <a:t>Bleu</a:t>
            </a:r>
          </a:p>
        </p:txBody>
      </p:sp>
      <p:sp>
        <p:nvSpPr>
          <p:cNvPr id="106" name="violet"/>
          <p:cNvSpPr txBox="1"/>
          <p:nvPr/>
        </p:nvSpPr>
        <p:spPr>
          <a:xfrm>
            <a:off x="8662982" y="4531340"/>
            <a:ext cx="2434340" cy="11582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7200">
                <a:solidFill>
                  <a:srgbClr val="942192"/>
                </a:solidFill>
              </a:defRPr>
            </a:lvl1pPr>
          </a:lstStyle>
          <a:p>
            <a:pPr/>
            <a:r>
              <a:t>violet</a:t>
            </a:r>
          </a:p>
        </p:txBody>
      </p:sp>
      <p:sp>
        <p:nvSpPr>
          <p:cNvPr id="107" name="rose"/>
          <p:cNvSpPr txBox="1"/>
          <p:nvPr/>
        </p:nvSpPr>
        <p:spPr>
          <a:xfrm>
            <a:off x="9076401" y="1860917"/>
            <a:ext cx="1819086" cy="11582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7200">
                <a:solidFill>
                  <a:srgbClr val="FF33CC"/>
                </a:solidFill>
              </a:defRPr>
            </a:lvl1pPr>
          </a:lstStyle>
          <a:p>
            <a:pPr/>
            <a:r>
              <a:t>rose</a:t>
            </a:r>
          </a:p>
        </p:txBody>
      </p:sp>
      <p:sp>
        <p:nvSpPr>
          <p:cNvPr id="108" name="Rouge"/>
          <p:cNvSpPr txBox="1"/>
          <p:nvPr/>
        </p:nvSpPr>
        <p:spPr>
          <a:xfrm>
            <a:off x="3032987" y="1619268"/>
            <a:ext cx="2547302" cy="11582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7200">
                <a:solidFill>
                  <a:srgbClr val="FF0000"/>
                </a:solidFill>
              </a:defRPr>
            </a:lvl1pPr>
          </a:lstStyle>
          <a:p>
            <a:pPr/>
            <a:r>
              <a:t>Rouge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mph" nodeType="clickEffect" presetSubtype="0" presetID="35" grpId="1" repeatCount="4000" fill="hold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mph" nodeType="clickEffect" presetSubtype="0" presetID="35" grpId="2" repeatCount="4000" fill="hold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mph" nodeType="clickEffect" presetSubtype="0" presetID="35" grpId="3" repeatCount="4000" fill="hold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mph" nodeType="clickEffect" presetSubtype="0" presetID="35" grpId="4" repeatCount="4000" fill="hold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mph" nodeType="clickEffect" presetSubtype="0" presetID="35" grpId="5" repeatCount="4000" fill="hold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2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mph" nodeType="clickEffect" presetSubtype="0" presetID="35" grpId="6" repeatCount="4000" fill="hold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6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03" grpId="4"/>
      <p:bldP build="whole" bldLvl="1" animBg="1" rev="0" advAuto="0" spid="107" grpId="6"/>
      <p:bldP build="whole" bldLvl="1" animBg="1" rev="0" advAuto="0" spid="105" grpId="5"/>
      <p:bldP build="whole" bldLvl="1" animBg="1" rev="0" advAuto="0" spid="102" grpId="1"/>
      <p:bldP build="whole" bldLvl="1" animBg="1" rev="0" advAuto="0" spid="104" grpId="3"/>
      <p:bldP build="whole" bldLvl="1" animBg="1" rev="0" advAuto="0" spid="108" grpId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_r__g_"/>
          <p:cNvSpPr txBox="1"/>
          <p:nvPr/>
        </p:nvSpPr>
        <p:spPr>
          <a:xfrm>
            <a:off x="2373504" y="4192706"/>
            <a:ext cx="2836624" cy="11582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7200">
                <a:solidFill>
                  <a:schemeClr val="accent4"/>
                </a:solidFill>
              </a:defRPr>
            </a:lvl1pPr>
          </a:lstStyle>
          <a:p>
            <a:pPr/>
            <a:r>
              <a:t>_r__g_</a:t>
            </a:r>
          </a:p>
        </p:txBody>
      </p:sp>
      <p:sp>
        <p:nvSpPr>
          <p:cNvPr id="111" name="j_ _ n_"/>
          <p:cNvSpPr txBox="1"/>
          <p:nvPr/>
        </p:nvSpPr>
        <p:spPr>
          <a:xfrm>
            <a:off x="6466006" y="2940019"/>
            <a:ext cx="2928599" cy="11582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7200">
                <a:solidFill>
                  <a:srgbClr val="FFFF00"/>
                </a:solidFill>
              </a:defRPr>
            </a:lvl1pPr>
          </a:lstStyle>
          <a:p>
            <a:pPr/>
            <a:r>
              <a:t>j_ _ n_</a:t>
            </a:r>
          </a:p>
        </p:txBody>
      </p:sp>
      <p:sp>
        <p:nvSpPr>
          <p:cNvPr id="112" name="v_rt"/>
          <p:cNvSpPr txBox="1"/>
          <p:nvPr/>
        </p:nvSpPr>
        <p:spPr>
          <a:xfrm>
            <a:off x="6444029" y="1187568"/>
            <a:ext cx="1749434" cy="11582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7200">
                <a:solidFill>
                  <a:srgbClr val="548235"/>
                </a:solidFill>
              </a:defRPr>
            </a:lvl1pPr>
          </a:lstStyle>
          <a:p>
            <a:pPr/>
            <a:r>
              <a:t>v_rt</a:t>
            </a:r>
          </a:p>
        </p:txBody>
      </p:sp>
      <p:sp>
        <p:nvSpPr>
          <p:cNvPr id="113" name="Bl_ _"/>
          <p:cNvSpPr txBox="1"/>
          <p:nvPr/>
        </p:nvSpPr>
        <p:spPr>
          <a:xfrm>
            <a:off x="1211107" y="2849878"/>
            <a:ext cx="2125821" cy="11582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7200">
                <a:solidFill>
                  <a:schemeClr val="accent5">
                    <a:satOff val="-3547"/>
                    <a:lumOff val="-10352"/>
                  </a:schemeClr>
                </a:solidFill>
              </a:defRPr>
            </a:lvl1pPr>
          </a:lstStyle>
          <a:p>
            <a:pPr/>
            <a:r>
              <a:t>Bl_ _</a:t>
            </a:r>
          </a:p>
        </p:txBody>
      </p:sp>
      <p:sp>
        <p:nvSpPr>
          <p:cNvPr id="114" name="v_ _l_t"/>
          <p:cNvSpPr txBox="1"/>
          <p:nvPr/>
        </p:nvSpPr>
        <p:spPr>
          <a:xfrm>
            <a:off x="8662982" y="4531340"/>
            <a:ext cx="2898238" cy="11582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7200">
                <a:solidFill>
                  <a:srgbClr val="942192"/>
                </a:solidFill>
              </a:defRPr>
            </a:lvl1pPr>
          </a:lstStyle>
          <a:p>
            <a:pPr/>
            <a:r>
              <a:t>v_ _l_t</a:t>
            </a:r>
          </a:p>
        </p:txBody>
      </p:sp>
      <p:sp>
        <p:nvSpPr>
          <p:cNvPr id="115" name="r_s_"/>
          <p:cNvSpPr txBox="1"/>
          <p:nvPr/>
        </p:nvSpPr>
        <p:spPr>
          <a:xfrm>
            <a:off x="9076401" y="1860917"/>
            <a:ext cx="1788725" cy="11582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7200">
                <a:solidFill>
                  <a:srgbClr val="FF33CC"/>
                </a:solidFill>
              </a:defRPr>
            </a:lvl1pPr>
          </a:lstStyle>
          <a:p>
            <a:pPr/>
            <a:r>
              <a:t>r_s_</a:t>
            </a:r>
          </a:p>
        </p:txBody>
      </p:sp>
      <p:sp>
        <p:nvSpPr>
          <p:cNvPr id="116" name="R_ _g_"/>
          <p:cNvSpPr txBox="1"/>
          <p:nvPr/>
        </p:nvSpPr>
        <p:spPr>
          <a:xfrm>
            <a:off x="3032987" y="1619268"/>
            <a:ext cx="2809388" cy="11582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7200">
                <a:solidFill>
                  <a:srgbClr val="FF0000"/>
                </a:solidFill>
              </a:defRPr>
            </a:lvl1pPr>
          </a:lstStyle>
          <a:p>
            <a:pPr/>
            <a:r>
              <a:t>R_ _g_</a:t>
            </a:r>
          </a:p>
        </p:txBody>
      </p:sp>
      <p:sp>
        <p:nvSpPr>
          <p:cNvPr id="117" name="Rouge"/>
          <p:cNvSpPr txBox="1"/>
          <p:nvPr/>
        </p:nvSpPr>
        <p:spPr>
          <a:xfrm>
            <a:off x="3041074" y="1619268"/>
            <a:ext cx="2793217" cy="1158239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7200">
                <a:solidFill>
                  <a:srgbClr val="FF0000"/>
                </a:solidFill>
              </a:defRPr>
            </a:lvl1pPr>
          </a:lstStyle>
          <a:p>
            <a:pPr/>
            <a:r>
              <a:t>Rouge</a:t>
            </a:r>
          </a:p>
        </p:txBody>
      </p:sp>
      <p:sp>
        <p:nvSpPr>
          <p:cNvPr id="118" name="vert"/>
          <p:cNvSpPr txBox="1"/>
          <p:nvPr/>
        </p:nvSpPr>
        <p:spPr>
          <a:xfrm>
            <a:off x="6444029" y="1187568"/>
            <a:ext cx="1768632" cy="11582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7200">
                <a:solidFill>
                  <a:srgbClr val="548235"/>
                </a:solidFill>
              </a:defRPr>
            </a:lvl1pPr>
          </a:lstStyle>
          <a:p>
            <a:pPr/>
            <a:r>
              <a:t>vert</a:t>
            </a:r>
          </a:p>
        </p:txBody>
      </p:sp>
      <p:sp>
        <p:nvSpPr>
          <p:cNvPr id="119" name="rose"/>
          <p:cNvSpPr txBox="1"/>
          <p:nvPr/>
        </p:nvSpPr>
        <p:spPr>
          <a:xfrm>
            <a:off x="9076401" y="1860917"/>
            <a:ext cx="1819086" cy="11582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7200">
                <a:solidFill>
                  <a:srgbClr val="FF33CC"/>
                </a:solidFill>
              </a:defRPr>
            </a:lvl1pPr>
          </a:lstStyle>
          <a:p>
            <a:pPr/>
            <a:r>
              <a:t>rose</a:t>
            </a:r>
          </a:p>
        </p:txBody>
      </p:sp>
      <p:sp>
        <p:nvSpPr>
          <p:cNvPr id="120" name="Bleu"/>
          <p:cNvSpPr txBox="1"/>
          <p:nvPr/>
        </p:nvSpPr>
        <p:spPr>
          <a:xfrm>
            <a:off x="1211107" y="2849878"/>
            <a:ext cx="1889630" cy="11582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7200">
                <a:solidFill>
                  <a:schemeClr val="accent5">
                    <a:satOff val="-3547"/>
                    <a:lumOff val="-10352"/>
                  </a:schemeClr>
                </a:solidFill>
              </a:defRPr>
            </a:lvl1pPr>
          </a:lstStyle>
          <a:p>
            <a:pPr/>
            <a:r>
              <a:t>Bleu</a:t>
            </a:r>
          </a:p>
        </p:txBody>
      </p:sp>
      <p:sp>
        <p:nvSpPr>
          <p:cNvPr id="121" name="jaune"/>
          <p:cNvSpPr txBox="1"/>
          <p:nvPr/>
        </p:nvSpPr>
        <p:spPr>
          <a:xfrm>
            <a:off x="6466006" y="2940019"/>
            <a:ext cx="3055602" cy="1158239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7200">
                <a:solidFill>
                  <a:srgbClr val="FFFF00"/>
                </a:solidFill>
              </a:defRPr>
            </a:lvl1pPr>
          </a:lstStyle>
          <a:p>
            <a:pPr/>
            <a:r>
              <a:t>jaune</a:t>
            </a:r>
          </a:p>
        </p:txBody>
      </p:sp>
      <p:sp>
        <p:nvSpPr>
          <p:cNvPr id="122" name="orange"/>
          <p:cNvSpPr txBox="1"/>
          <p:nvPr/>
        </p:nvSpPr>
        <p:spPr>
          <a:xfrm>
            <a:off x="2373504" y="4192706"/>
            <a:ext cx="2887970" cy="11582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7200">
                <a:solidFill>
                  <a:schemeClr val="accent4"/>
                </a:solidFill>
              </a:defRPr>
            </a:lvl1pPr>
          </a:lstStyle>
          <a:p>
            <a:pPr/>
            <a:r>
              <a:t>orange</a:t>
            </a:r>
          </a:p>
        </p:txBody>
      </p:sp>
      <p:sp>
        <p:nvSpPr>
          <p:cNvPr id="123" name="violet"/>
          <p:cNvSpPr txBox="1"/>
          <p:nvPr/>
        </p:nvSpPr>
        <p:spPr>
          <a:xfrm>
            <a:off x="8662982" y="4531340"/>
            <a:ext cx="3055603" cy="1158239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7200">
                <a:solidFill>
                  <a:srgbClr val="942192"/>
                </a:solidFill>
              </a:defRPr>
            </a:lvl1pPr>
          </a:lstStyle>
          <a:p>
            <a:pPr/>
            <a:r>
              <a:t>violet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18" grpId="2"/>
      <p:bldP build="whole" bldLvl="1" animBg="1" rev="0" advAuto="0" spid="120" grpId="4"/>
      <p:bldP build="whole" bldLvl="1" animBg="1" rev="0" advAuto="0" spid="117" grpId="1"/>
      <p:bldP build="whole" bldLvl="1" animBg="1" rev="0" advAuto="0" spid="122" grpId="6"/>
      <p:bldP build="whole" bldLvl="1" animBg="1" rev="0" advAuto="0" spid="123" grpId="7"/>
      <p:bldP build="whole" bldLvl="1" animBg="1" rev="0" advAuto="0" spid="121" grpId="5"/>
      <p:bldP build="whole" bldLvl="1" animBg="1" rev="0" advAuto="0" spid="119" grpId="3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Rectangle 2"/>
          <p:cNvSpPr txBox="1"/>
          <p:nvPr/>
        </p:nvSpPr>
        <p:spPr>
          <a:xfrm>
            <a:off x="1210614" y="574529"/>
            <a:ext cx="9238445" cy="32918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>
            <a:spAutoFit/>
          </a:bodyPr>
          <a:lstStyle/>
          <a:p>
            <a:pPr>
              <a:defRPr sz="7200">
                <a:solidFill>
                  <a:srgbClr val="FF0000"/>
                </a:solidFill>
              </a:defRPr>
            </a:pPr>
            <a:r>
              <a:t>Rouge</a:t>
            </a:r>
            <a:r>
              <a:rPr>
                <a:solidFill>
                  <a:srgbClr val="000000"/>
                </a:solidFill>
              </a:rPr>
              <a:t> et </a:t>
            </a:r>
            <a:r>
              <a:rPr>
                <a:solidFill>
                  <a:schemeClr val="accent4"/>
                </a:solidFill>
              </a:rPr>
              <a:t>orange</a:t>
            </a:r>
            <a:r>
              <a:rPr>
                <a:solidFill>
                  <a:srgbClr val="000000"/>
                </a:solidFill>
              </a:rPr>
              <a:t> et </a:t>
            </a:r>
            <a:r>
              <a:rPr>
                <a:solidFill>
                  <a:srgbClr val="FFFF00"/>
                </a:solidFill>
              </a:rPr>
              <a:t>jaune</a:t>
            </a:r>
            <a:r>
              <a:rPr>
                <a:solidFill>
                  <a:srgbClr val="000000"/>
                </a:solidFill>
              </a:rPr>
              <a:t> et </a:t>
            </a:r>
            <a:r>
              <a:rPr>
                <a:solidFill>
                  <a:srgbClr val="548235"/>
                </a:solidFill>
              </a:rPr>
              <a:t>vert</a:t>
            </a:r>
            <a:endParaRPr sz="1100"/>
          </a:p>
          <a:p>
            <a:pPr>
              <a:defRPr sz="7200">
                <a:solidFill>
                  <a:schemeClr val="accent5">
                    <a:satOff val="-3547"/>
                    <a:lumOff val="-10352"/>
                  </a:schemeClr>
                </a:solidFill>
              </a:defRPr>
            </a:pPr>
            <a:r>
              <a:t>Bleu</a:t>
            </a:r>
            <a:r>
              <a:rPr>
                <a:solidFill>
                  <a:srgbClr val="000000"/>
                </a:solidFill>
              </a:rPr>
              <a:t>, </a:t>
            </a:r>
            <a:r>
              <a:rPr>
                <a:solidFill>
                  <a:srgbClr val="942192"/>
                </a:solidFill>
              </a:rPr>
              <a:t>violet</a:t>
            </a:r>
            <a:r>
              <a:rPr>
                <a:solidFill>
                  <a:srgbClr val="7030A0"/>
                </a:solidFill>
              </a:rPr>
              <a:t> </a:t>
            </a:r>
            <a:r>
              <a:rPr>
                <a:solidFill>
                  <a:srgbClr val="000000"/>
                </a:solidFill>
              </a:rPr>
              <a:t>et</a:t>
            </a:r>
            <a:r>
              <a:rPr>
                <a:solidFill>
                  <a:srgbClr val="7030A0"/>
                </a:solidFill>
              </a:rPr>
              <a:t> </a:t>
            </a:r>
            <a:r>
              <a:rPr>
                <a:solidFill>
                  <a:srgbClr val="FF33CC"/>
                </a:solidFill>
              </a:rPr>
              <a:t>rose</a:t>
            </a:r>
          </a:p>
        </p:txBody>
      </p:sp>
      <p:sp>
        <p:nvSpPr>
          <p:cNvPr id="126" name="Rectangle 3"/>
          <p:cNvSpPr txBox="1"/>
          <p:nvPr/>
        </p:nvSpPr>
        <p:spPr>
          <a:xfrm>
            <a:off x="1210612" y="4450711"/>
            <a:ext cx="5518153" cy="16535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>
            <a:spAutoFit/>
          </a:bodyPr>
          <a:lstStyle/>
          <a:p>
            <a:pPr>
              <a:defRPr sz="3500"/>
            </a:pPr>
            <a:r>
              <a:t>Je connais </a:t>
            </a:r>
            <a:r>
              <a:rPr b="1" u="sng"/>
              <a:t>les couleurs</a:t>
            </a:r>
            <a:r>
              <a:t> </a:t>
            </a:r>
          </a:p>
          <a:p>
            <a:pPr>
              <a:defRPr sz="3500"/>
            </a:pPr>
            <a:r>
              <a:t>Toutes les couleurs</a:t>
            </a:r>
          </a:p>
          <a:p>
            <a:pPr>
              <a:defRPr sz="3500"/>
            </a:pPr>
            <a:r>
              <a:t>De mon </a:t>
            </a:r>
            <a:r>
              <a:rPr b="1" u="sng"/>
              <a:t>arc en ciel</a:t>
            </a:r>
            <a:r>
              <a:t>.</a:t>
            </a:r>
          </a:p>
        </p:txBody>
      </p:sp>
      <p:pic>
        <p:nvPicPr>
          <p:cNvPr id="127" name="Screen Shot 2023-04-25 at 08.36.38.png" descr="Screen Shot 2023-04-25 at 08.36.38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332519" y="3931727"/>
            <a:ext cx="4288826" cy="2500526"/>
          </a:xfrm>
          <a:prstGeom prst="rect">
            <a:avLst/>
          </a:prstGeom>
          <a:ln w="12700">
            <a:miter lim="400000"/>
          </a:ln>
        </p:spPr>
      </p:pic>
      <p:sp>
        <p:nvSpPr>
          <p:cNvPr id="128" name="https://youtu.be/ARBKK0-sJGU"/>
          <p:cNvSpPr txBox="1"/>
          <p:nvPr/>
        </p:nvSpPr>
        <p:spPr>
          <a:xfrm>
            <a:off x="1256594" y="6247129"/>
            <a:ext cx="3354210" cy="358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/>
            <a:r>
              <a:t>https://youtu.be/ARBKK0-sJGU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Footer Placeholder 7"/>
          <p:cNvSpPr txBox="1"/>
          <p:nvPr/>
        </p:nvSpPr>
        <p:spPr>
          <a:xfrm>
            <a:off x="-36515" y="6613048"/>
            <a:ext cx="5508630" cy="2692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>
            <a:spAutoFit/>
          </a:bodyPr>
          <a:lstStyle>
            <a:lvl1pPr algn="ctr">
              <a:defRPr sz="1200">
                <a:solidFill>
                  <a:srgbClr val="888888"/>
                </a:solidFill>
              </a:defRPr>
            </a:lvl1pPr>
          </a:lstStyle>
          <a:p>
            <a:pPr/>
            <a:r>
              <a:t>Jo Rhys-Jones, Hampshire Schools, October 2010</a:t>
            </a:r>
          </a:p>
        </p:txBody>
      </p:sp>
      <p:sp>
        <p:nvSpPr>
          <p:cNvPr id="131" name="TextBox 1"/>
          <p:cNvSpPr txBox="1"/>
          <p:nvPr/>
        </p:nvSpPr>
        <p:spPr>
          <a:xfrm>
            <a:off x="4187268" y="-20321"/>
            <a:ext cx="7345366" cy="6898639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sz="9600">
                <a:solidFill>
                  <a:srgbClr val="7030A0"/>
                </a:solidFill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t>a</a:t>
            </a:r>
            <a:r>
              <a:rPr>
                <a:solidFill>
                  <a:srgbClr val="000000"/>
                </a:solidFill>
              </a:rPr>
              <a:t> </a:t>
            </a:r>
            <a:r>
              <a:rPr>
                <a:solidFill>
                  <a:srgbClr val="767171"/>
                </a:solidFill>
              </a:rPr>
              <a:t>b c d </a:t>
            </a:r>
            <a:r>
              <a:rPr>
                <a:solidFill>
                  <a:srgbClr val="FFFF00"/>
                </a:solidFill>
              </a:rPr>
              <a:t>e</a:t>
            </a:r>
            <a:r>
              <a:rPr>
                <a:solidFill>
                  <a:srgbClr val="000000"/>
                </a:solidFill>
              </a:rPr>
              <a:t> </a:t>
            </a:r>
            <a:r>
              <a:rPr>
                <a:solidFill>
                  <a:srgbClr val="FF0000"/>
                </a:solidFill>
              </a:rPr>
              <a:t>f</a:t>
            </a:r>
            <a:r>
              <a:rPr>
                <a:solidFill>
                  <a:srgbClr val="000000"/>
                </a:solidFill>
              </a:rPr>
              <a:t> </a:t>
            </a:r>
            <a:r>
              <a:rPr>
                <a:solidFill>
                  <a:srgbClr val="767171"/>
                </a:solidFill>
              </a:rPr>
              <a:t>g</a:t>
            </a:r>
            <a:endParaRPr>
              <a:solidFill>
                <a:srgbClr val="767171"/>
              </a:solidFill>
            </a:endParaRPr>
          </a:p>
          <a:p>
            <a:pPr>
              <a:defRPr sz="9600">
                <a:solidFill>
                  <a:srgbClr val="FFFF00"/>
                </a:solidFill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t>h</a:t>
            </a:r>
            <a:r>
              <a:rPr>
                <a:solidFill>
                  <a:srgbClr val="000000"/>
                </a:solidFill>
              </a:rPr>
              <a:t> </a:t>
            </a:r>
            <a:r>
              <a:rPr>
                <a:solidFill>
                  <a:srgbClr val="2E75B6"/>
                </a:solidFill>
              </a:rPr>
              <a:t>i j</a:t>
            </a:r>
            <a:r>
              <a:rPr>
                <a:solidFill>
                  <a:srgbClr val="000000"/>
                </a:solidFill>
              </a:rPr>
              <a:t> </a:t>
            </a:r>
            <a:r>
              <a:rPr>
                <a:solidFill>
                  <a:srgbClr val="7030A0"/>
                </a:solidFill>
              </a:rPr>
              <a:t>k</a:t>
            </a:r>
            <a:r>
              <a:rPr>
                <a:solidFill>
                  <a:srgbClr val="000000"/>
                </a:solidFill>
              </a:rPr>
              <a:t> </a:t>
            </a:r>
            <a:r>
              <a:rPr>
                <a:solidFill>
                  <a:srgbClr val="FF0000"/>
                </a:solidFill>
              </a:rPr>
              <a:t>l m n</a:t>
            </a:r>
            <a:endParaRPr>
              <a:solidFill>
                <a:srgbClr val="FF0000"/>
              </a:solidFill>
            </a:endParaRPr>
          </a:p>
          <a:p>
            <a:pPr>
              <a:defRPr sz="9600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t>o</a:t>
            </a:r>
            <a:r>
              <a:rPr>
                <a:solidFill>
                  <a:srgbClr val="000000"/>
                </a:solidFill>
              </a:rPr>
              <a:t> </a:t>
            </a:r>
            <a:r>
              <a:rPr>
                <a:solidFill>
                  <a:srgbClr val="767171"/>
                </a:solidFill>
              </a:rPr>
              <a:t>p</a:t>
            </a:r>
            <a:r>
              <a:rPr>
                <a:solidFill>
                  <a:srgbClr val="000000"/>
                </a:solidFill>
              </a:rPr>
              <a:t> </a:t>
            </a:r>
            <a:r>
              <a:rPr>
                <a:solidFill>
                  <a:srgbClr val="548235"/>
                </a:solidFill>
              </a:rPr>
              <a:t>q</a:t>
            </a:r>
            <a:r>
              <a:rPr>
                <a:solidFill>
                  <a:srgbClr val="000000"/>
                </a:solidFill>
              </a:rPr>
              <a:t> </a:t>
            </a:r>
            <a:r>
              <a:rPr>
                <a:solidFill>
                  <a:schemeClr val="accent4"/>
                </a:solidFill>
              </a:rPr>
              <a:t>r</a:t>
            </a:r>
            <a:r>
              <a:rPr>
                <a:solidFill>
                  <a:srgbClr val="000000"/>
                </a:solidFill>
              </a:rPr>
              <a:t> </a:t>
            </a:r>
            <a:r>
              <a:t>s</a:t>
            </a:r>
            <a:r>
              <a:rPr>
                <a:solidFill>
                  <a:srgbClr val="000000"/>
                </a:solidFill>
              </a:rPr>
              <a:t> </a:t>
            </a:r>
            <a:r>
              <a:rPr>
                <a:solidFill>
                  <a:srgbClr val="767171"/>
                </a:solidFill>
              </a:rPr>
              <a:t>t</a:t>
            </a:r>
            <a:r>
              <a:rPr>
                <a:solidFill>
                  <a:srgbClr val="000000"/>
                </a:solidFill>
              </a:rPr>
              <a:t> </a:t>
            </a:r>
            <a:r>
              <a:rPr>
                <a:solidFill>
                  <a:srgbClr val="548235"/>
                </a:solidFill>
              </a:rPr>
              <a:t>u</a:t>
            </a:r>
            <a:endParaRPr>
              <a:solidFill>
                <a:srgbClr val="548235"/>
              </a:solidFill>
            </a:endParaRPr>
          </a:p>
          <a:p>
            <a:pPr>
              <a:defRPr sz="9600">
                <a:solidFill>
                  <a:srgbClr val="767171"/>
                </a:solidFill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t>v w</a:t>
            </a:r>
            <a:r>
              <a:rPr>
                <a:solidFill>
                  <a:srgbClr val="000000"/>
                </a:solidFill>
              </a:rPr>
              <a:t> </a:t>
            </a:r>
            <a:r>
              <a:rPr>
                <a:solidFill>
                  <a:srgbClr val="0070C0"/>
                </a:solidFill>
              </a:rPr>
              <a:t>x</a:t>
            </a:r>
            <a:r>
              <a:rPr>
                <a:solidFill>
                  <a:srgbClr val="000000"/>
                </a:solidFill>
              </a:rPr>
              <a:t> </a:t>
            </a:r>
            <a:r>
              <a:rPr>
                <a:solidFill>
                  <a:srgbClr val="0070C0"/>
                </a:solidFill>
              </a:rPr>
              <a:t>y</a:t>
            </a:r>
            <a:r>
              <a:rPr>
                <a:solidFill>
                  <a:srgbClr val="000000"/>
                </a:solidFill>
              </a:rPr>
              <a:t> </a:t>
            </a:r>
            <a:r>
              <a:rPr>
                <a:solidFill>
                  <a:schemeClr val="accent4"/>
                </a:solidFill>
              </a:rPr>
              <a:t>z</a:t>
            </a:r>
          </a:p>
        </p:txBody>
      </p:sp>
      <p:sp>
        <p:nvSpPr>
          <p:cNvPr id="132" name="Rectangle 8"/>
          <p:cNvSpPr txBox="1"/>
          <p:nvPr/>
        </p:nvSpPr>
        <p:spPr>
          <a:xfrm>
            <a:off x="942107" y="242270"/>
            <a:ext cx="2992585" cy="4353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algn="ctr">
              <a:lnSpc>
                <a:spcPct val="107000"/>
              </a:lnSpc>
              <a:spcBef>
                <a:spcPts val="800"/>
              </a:spcBef>
              <a:defRPr sz="2000" u="sng"/>
            </a:pPr>
            <a:r>
              <a:t>L’alphabet Français :</a:t>
            </a:r>
            <a:endParaRPr sz="1400"/>
          </a:p>
          <a:p>
            <a:pPr>
              <a:lnSpc>
                <a:spcPct val="107000"/>
              </a:lnSpc>
              <a:spcBef>
                <a:spcPts val="800"/>
              </a:spcBef>
            </a:pPr>
            <a:r>
              <a:t>Les voyelles : a e i o u y</a:t>
            </a:r>
            <a:endParaRPr sz="1400"/>
          </a:p>
          <a:p>
            <a:pPr>
              <a:lnSpc>
                <a:spcPct val="107000"/>
              </a:lnSpc>
              <a:spcBef>
                <a:spcPts val="800"/>
              </a:spcBef>
            </a:pPr>
            <a:r>
              <a:t>Les consonnes : b c d</a:t>
            </a:r>
            <a:r>
              <a:rPr sz="1400"/>
              <a:t>….</a:t>
            </a:r>
            <a:endParaRPr sz="1400"/>
          </a:p>
          <a:p>
            <a:pPr>
              <a:lnSpc>
                <a:spcPct val="107000"/>
              </a:lnSpc>
              <a:spcBef>
                <a:spcPts val="800"/>
              </a:spcBef>
              <a:defRPr sz="1400"/>
            </a:pPr>
          </a:p>
          <a:p>
            <a:pPr>
              <a:lnSpc>
                <a:spcPct val="107000"/>
              </a:lnSpc>
              <a:spcBef>
                <a:spcPts val="800"/>
              </a:spcBef>
              <a:defRPr sz="1400"/>
            </a:pPr>
            <a:r>
              <a:t>a = apple</a:t>
            </a:r>
          </a:p>
          <a:p>
            <a:pPr>
              <a:lnSpc>
                <a:spcPct val="107000"/>
              </a:lnSpc>
              <a:spcBef>
                <a:spcPts val="800"/>
              </a:spcBef>
              <a:defRPr sz="1400"/>
            </a:pPr>
            <a:r>
              <a:t>bcdgptvw = sound finish “ai”</a:t>
            </a:r>
          </a:p>
          <a:p>
            <a:pPr>
              <a:lnSpc>
                <a:spcPct val="107000"/>
              </a:lnSpc>
              <a:spcBef>
                <a:spcPts val="800"/>
              </a:spcBef>
              <a:defRPr sz="1400"/>
            </a:pPr>
            <a:r>
              <a:t>h = ash</a:t>
            </a:r>
          </a:p>
          <a:p>
            <a:pPr>
              <a:lnSpc>
                <a:spcPct val="107000"/>
              </a:lnSpc>
              <a:spcBef>
                <a:spcPts val="800"/>
              </a:spcBef>
              <a:defRPr sz="1400"/>
            </a:pPr>
            <a:r>
              <a:t>K = Ka</a:t>
            </a:r>
          </a:p>
          <a:p>
            <a:pPr>
              <a:lnSpc>
                <a:spcPct val="107000"/>
              </a:lnSpc>
              <a:spcBef>
                <a:spcPts val="800"/>
              </a:spcBef>
              <a:defRPr sz="1400"/>
            </a:pPr>
            <a:r>
              <a:t>I = ee</a:t>
            </a:r>
          </a:p>
          <a:p>
            <a:pPr>
              <a:lnSpc>
                <a:spcPct val="107000"/>
              </a:lnSpc>
              <a:spcBef>
                <a:spcPts val="800"/>
              </a:spcBef>
              <a:defRPr sz="1400"/>
            </a:pPr>
            <a:r>
              <a:t>r = air</a:t>
            </a:r>
          </a:p>
          <a:p>
            <a:pPr>
              <a:lnSpc>
                <a:spcPct val="107000"/>
              </a:lnSpc>
              <a:spcBef>
                <a:spcPts val="800"/>
              </a:spcBef>
              <a:defRPr sz="1400"/>
            </a:pPr>
            <a:r>
              <a:t>x = twix</a:t>
            </a:r>
          </a:p>
          <a:p>
            <a:pPr>
              <a:lnSpc>
                <a:spcPct val="107000"/>
              </a:lnSpc>
              <a:spcBef>
                <a:spcPts val="800"/>
              </a:spcBef>
              <a:defRPr sz="1400"/>
            </a:pPr>
            <a:r>
              <a:t>y = e Greek</a:t>
            </a:r>
          </a:p>
          <a:p>
            <a:pPr>
              <a:lnSpc>
                <a:spcPct val="107000"/>
              </a:lnSpc>
              <a:spcBef>
                <a:spcPts val="800"/>
              </a:spcBef>
              <a:defRPr sz="1400"/>
            </a:pPr>
            <a:r>
              <a:t>in red: same in English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Footer Placeholder 7"/>
          <p:cNvSpPr txBox="1"/>
          <p:nvPr/>
        </p:nvSpPr>
        <p:spPr>
          <a:xfrm>
            <a:off x="-36515" y="6613048"/>
            <a:ext cx="5508630" cy="2692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>
            <a:spAutoFit/>
          </a:bodyPr>
          <a:lstStyle>
            <a:lvl1pPr algn="ctr">
              <a:defRPr sz="1200">
                <a:solidFill>
                  <a:srgbClr val="888888"/>
                </a:solidFill>
              </a:defRPr>
            </a:lvl1pPr>
          </a:lstStyle>
          <a:p>
            <a:pPr/>
            <a:r>
              <a:t>Jo Rhys-Jones, Hampshire Schools, October 2010</a:t>
            </a:r>
          </a:p>
        </p:txBody>
      </p:sp>
      <p:sp>
        <p:nvSpPr>
          <p:cNvPr id="135" name="TextBox 1"/>
          <p:cNvSpPr txBox="1"/>
          <p:nvPr/>
        </p:nvSpPr>
        <p:spPr>
          <a:xfrm>
            <a:off x="732247" y="-20321"/>
            <a:ext cx="7345366" cy="6898639"/>
          </a:xfrm>
          <a:prstGeom prst="rect">
            <a:avLst/>
          </a:prstGeom>
          <a:solidFill>
            <a:srgbClr val="E2F0D9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sz="9600">
                <a:solidFill>
                  <a:srgbClr val="7030A0"/>
                </a:solidFill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t>a</a:t>
            </a:r>
            <a:r>
              <a:rPr>
                <a:solidFill>
                  <a:srgbClr val="000000"/>
                </a:solidFill>
              </a:rPr>
              <a:t> </a:t>
            </a:r>
            <a:r>
              <a:rPr>
                <a:solidFill>
                  <a:srgbClr val="767171"/>
                </a:solidFill>
              </a:rPr>
              <a:t>b c d </a:t>
            </a:r>
            <a:r>
              <a:rPr>
                <a:solidFill>
                  <a:srgbClr val="FFFF00"/>
                </a:solidFill>
              </a:rPr>
              <a:t>e</a:t>
            </a:r>
            <a:r>
              <a:rPr>
                <a:solidFill>
                  <a:srgbClr val="000000"/>
                </a:solidFill>
              </a:rPr>
              <a:t> </a:t>
            </a:r>
            <a:r>
              <a:rPr>
                <a:solidFill>
                  <a:srgbClr val="FF0000"/>
                </a:solidFill>
              </a:rPr>
              <a:t>f</a:t>
            </a:r>
            <a:r>
              <a:rPr>
                <a:solidFill>
                  <a:srgbClr val="000000"/>
                </a:solidFill>
              </a:rPr>
              <a:t> </a:t>
            </a:r>
            <a:r>
              <a:rPr>
                <a:solidFill>
                  <a:srgbClr val="767171"/>
                </a:solidFill>
              </a:rPr>
              <a:t>g</a:t>
            </a:r>
            <a:endParaRPr>
              <a:solidFill>
                <a:srgbClr val="767171"/>
              </a:solidFill>
            </a:endParaRPr>
          </a:p>
          <a:p>
            <a:pPr>
              <a:defRPr sz="9600">
                <a:solidFill>
                  <a:srgbClr val="FFFF00"/>
                </a:solidFill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t>h</a:t>
            </a:r>
            <a:r>
              <a:rPr>
                <a:solidFill>
                  <a:srgbClr val="000000"/>
                </a:solidFill>
              </a:rPr>
              <a:t> </a:t>
            </a:r>
            <a:r>
              <a:rPr>
                <a:solidFill>
                  <a:srgbClr val="2E75B6"/>
                </a:solidFill>
              </a:rPr>
              <a:t>i j</a:t>
            </a:r>
            <a:r>
              <a:rPr>
                <a:solidFill>
                  <a:srgbClr val="000000"/>
                </a:solidFill>
              </a:rPr>
              <a:t> </a:t>
            </a:r>
            <a:r>
              <a:rPr>
                <a:solidFill>
                  <a:srgbClr val="7030A0"/>
                </a:solidFill>
              </a:rPr>
              <a:t>k</a:t>
            </a:r>
            <a:r>
              <a:rPr>
                <a:solidFill>
                  <a:srgbClr val="000000"/>
                </a:solidFill>
              </a:rPr>
              <a:t> </a:t>
            </a:r>
            <a:r>
              <a:rPr>
                <a:solidFill>
                  <a:srgbClr val="FF0000"/>
                </a:solidFill>
              </a:rPr>
              <a:t>l m n</a:t>
            </a:r>
            <a:endParaRPr>
              <a:solidFill>
                <a:srgbClr val="FF0000"/>
              </a:solidFill>
            </a:endParaRPr>
          </a:p>
          <a:p>
            <a:pPr>
              <a:defRPr sz="9600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t>o</a:t>
            </a:r>
            <a:r>
              <a:rPr>
                <a:solidFill>
                  <a:srgbClr val="000000"/>
                </a:solidFill>
              </a:rPr>
              <a:t> </a:t>
            </a:r>
            <a:r>
              <a:rPr>
                <a:solidFill>
                  <a:srgbClr val="767171"/>
                </a:solidFill>
              </a:rPr>
              <a:t>p</a:t>
            </a:r>
            <a:r>
              <a:rPr>
                <a:solidFill>
                  <a:srgbClr val="000000"/>
                </a:solidFill>
              </a:rPr>
              <a:t> </a:t>
            </a:r>
            <a:r>
              <a:rPr>
                <a:solidFill>
                  <a:srgbClr val="548235"/>
                </a:solidFill>
              </a:rPr>
              <a:t>q</a:t>
            </a:r>
            <a:r>
              <a:rPr>
                <a:solidFill>
                  <a:srgbClr val="000000"/>
                </a:solidFill>
              </a:rPr>
              <a:t> </a:t>
            </a:r>
            <a:r>
              <a:rPr>
                <a:solidFill>
                  <a:schemeClr val="accent4"/>
                </a:solidFill>
              </a:rPr>
              <a:t>r</a:t>
            </a:r>
            <a:r>
              <a:rPr>
                <a:solidFill>
                  <a:srgbClr val="000000"/>
                </a:solidFill>
              </a:rPr>
              <a:t> </a:t>
            </a:r>
            <a:r>
              <a:t>s</a:t>
            </a:r>
            <a:r>
              <a:rPr>
                <a:solidFill>
                  <a:srgbClr val="000000"/>
                </a:solidFill>
              </a:rPr>
              <a:t> </a:t>
            </a:r>
            <a:r>
              <a:rPr>
                <a:solidFill>
                  <a:srgbClr val="767171"/>
                </a:solidFill>
              </a:rPr>
              <a:t>t</a:t>
            </a:r>
            <a:r>
              <a:rPr>
                <a:solidFill>
                  <a:srgbClr val="000000"/>
                </a:solidFill>
              </a:rPr>
              <a:t> </a:t>
            </a:r>
            <a:r>
              <a:rPr>
                <a:solidFill>
                  <a:srgbClr val="548235"/>
                </a:solidFill>
              </a:rPr>
              <a:t>u</a:t>
            </a:r>
            <a:endParaRPr>
              <a:solidFill>
                <a:srgbClr val="548235"/>
              </a:solidFill>
            </a:endParaRPr>
          </a:p>
          <a:p>
            <a:pPr>
              <a:defRPr sz="9600">
                <a:solidFill>
                  <a:srgbClr val="767171"/>
                </a:solidFill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t>v w</a:t>
            </a:r>
            <a:r>
              <a:rPr>
                <a:solidFill>
                  <a:srgbClr val="000000"/>
                </a:solidFill>
              </a:rPr>
              <a:t> </a:t>
            </a:r>
            <a:r>
              <a:rPr>
                <a:solidFill>
                  <a:srgbClr val="0070C0"/>
                </a:solidFill>
              </a:rPr>
              <a:t>x</a:t>
            </a:r>
            <a:r>
              <a:rPr>
                <a:solidFill>
                  <a:srgbClr val="000000"/>
                </a:solidFill>
              </a:rPr>
              <a:t> </a:t>
            </a:r>
            <a:r>
              <a:rPr>
                <a:solidFill>
                  <a:srgbClr val="0070C0"/>
                </a:solidFill>
              </a:rPr>
              <a:t>y</a:t>
            </a:r>
            <a:r>
              <a:rPr>
                <a:solidFill>
                  <a:srgbClr val="000000"/>
                </a:solidFill>
              </a:rPr>
              <a:t> </a:t>
            </a:r>
            <a:r>
              <a:rPr>
                <a:solidFill>
                  <a:schemeClr val="accent4"/>
                </a:solidFill>
              </a:rPr>
              <a:t>z</a:t>
            </a:r>
          </a:p>
        </p:txBody>
      </p:sp>
      <p:pic>
        <p:nvPicPr>
          <p:cNvPr id="136" name="Recorded Sound" descr="Recorded Sound"/>
          <p:cNvPicPr>
            <a:picLocks noChangeAspect="0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4">
            <a:extLst/>
          </a:blip>
          <a:stretch>
            <a:fillRect/>
          </a:stretch>
        </p:blipFill>
        <p:spPr>
          <a:xfrm>
            <a:off x="8388350" y="5661025"/>
            <a:ext cx="571500" cy="5715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37" name="Recorded Sound" descr="Recorded Sound"/>
          <p:cNvPicPr>
            <a:picLocks noChangeAspect="0"/>
          </p:cNvPicPr>
          <p:nvPr>
            <a:audioFile r:link="rId5"/>
            <p:extLst>
              <p:ext uri="{DAA4B4D4-6D71-4841-9C94-3DE7FCFB9230}">
                <p14:media xmlns:p14="http://schemas.microsoft.com/office/powerpoint/2010/main" r:embed="rId6"/>
              </p:ext>
            </p:extLst>
          </p:nvPr>
        </p:nvPicPr>
        <p:blipFill>
          <a:blip r:embed="rId4">
            <a:extLst/>
          </a:blip>
          <a:stretch>
            <a:fillRect/>
          </a:stretch>
        </p:blipFill>
        <p:spPr>
          <a:xfrm>
            <a:off x="8380413" y="4005262"/>
            <a:ext cx="571501" cy="5715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38" name="Recorded Sound" descr="Recorded Sound"/>
          <p:cNvPicPr>
            <a:picLocks noChangeAspect="0"/>
          </p:cNvPicPr>
          <p:nvPr>
            <a:audioFile r:link="rId7"/>
            <p:extLst>
              <p:ext uri="{DAA4B4D4-6D71-4841-9C94-3DE7FCFB9230}">
                <p14:media xmlns:p14="http://schemas.microsoft.com/office/powerpoint/2010/main" r:embed="rId8"/>
              </p:ext>
            </p:extLst>
          </p:nvPr>
        </p:nvPicPr>
        <p:blipFill>
          <a:blip r:embed="rId4">
            <a:extLst/>
          </a:blip>
          <a:stretch>
            <a:fillRect/>
          </a:stretch>
        </p:blipFill>
        <p:spPr>
          <a:xfrm>
            <a:off x="8459788" y="2349500"/>
            <a:ext cx="571501" cy="5715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39" name="Recorded Sound" descr="Recorded Sound"/>
          <p:cNvPicPr>
            <a:picLocks noChangeAspect="0"/>
          </p:cNvPicPr>
          <p:nvPr>
            <a:audioFile r:link="rId9"/>
            <p:extLst>
              <p:ext uri="{DAA4B4D4-6D71-4841-9C94-3DE7FCFB9230}">
                <p14:media xmlns:p14="http://schemas.microsoft.com/office/powerpoint/2010/main" r:embed="rId10"/>
              </p:ext>
            </p:extLst>
          </p:nvPr>
        </p:nvPicPr>
        <p:blipFill>
          <a:blip r:embed="rId4">
            <a:extLst/>
          </a:blip>
          <a:stretch>
            <a:fillRect/>
          </a:stretch>
        </p:blipFill>
        <p:spPr>
          <a:xfrm>
            <a:off x="8388350" y="781050"/>
            <a:ext cx="571500" cy="5715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40" name="VOICE054" descr="VOICE054"/>
          <p:cNvPicPr>
            <a:picLocks noChangeAspect="0"/>
          </p:cNvPicPr>
          <p:nvPr>
            <a:audioFile r:link="rId11"/>
            <p:extLst>
              <p:ext uri="{DAA4B4D4-6D71-4841-9C94-3DE7FCFB9230}">
                <p14:media xmlns:p14="http://schemas.microsoft.com/office/powerpoint/2010/main" r:embed="rId12"/>
              </p:ext>
            </p:extLst>
          </p:nvPr>
        </p:nvPicPr>
        <p:blipFill>
          <a:blip r:embed="rId4">
            <a:extLst/>
          </a:blip>
          <a:stretch>
            <a:fillRect/>
          </a:stretch>
        </p:blipFill>
        <p:spPr>
          <a:xfrm>
            <a:off x="10311682" y="1050700"/>
            <a:ext cx="571501" cy="571501"/>
          </a:xfrm>
          <a:prstGeom prst="rect">
            <a:avLst/>
          </a:prstGeom>
          <a:ln w="12700">
            <a:miter lim="400000"/>
          </a:ln>
        </p:spPr>
      </p:pic>
      <p:sp>
        <p:nvSpPr>
          <p:cNvPr id="141" name="Rectangle 8"/>
          <p:cNvSpPr txBox="1"/>
          <p:nvPr/>
        </p:nvSpPr>
        <p:spPr>
          <a:xfrm>
            <a:off x="9349508" y="2121870"/>
            <a:ext cx="2992585" cy="4353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algn="ctr">
              <a:lnSpc>
                <a:spcPct val="107000"/>
              </a:lnSpc>
              <a:spcBef>
                <a:spcPts val="800"/>
              </a:spcBef>
              <a:defRPr sz="2000" u="sng"/>
            </a:pPr>
            <a:r>
              <a:t>L’alphabet Français :</a:t>
            </a:r>
            <a:endParaRPr sz="1400"/>
          </a:p>
          <a:p>
            <a:pPr>
              <a:lnSpc>
                <a:spcPct val="107000"/>
              </a:lnSpc>
              <a:spcBef>
                <a:spcPts val="800"/>
              </a:spcBef>
            </a:pPr>
            <a:r>
              <a:t>Les voyelles : a e i o u y</a:t>
            </a:r>
            <a:endParaRPr sz="1400"/>
          </a:p>
          <a:p>
            <a:pPr>
              <a:lnSpc>
                <a:spcPct val="107000"/>
              </a:lnSpc>
              <a:spcBef>
                <a:spcPts val="800"/>
              </a:spcBef>
            </a:pPr>
            <a:r>
              <a:t>Les consonnes : b c d</a:t>
            </a:r>
            <a:r>
              <a:rPr sz="1400"/>
              <a:t>….</a:t>
            </a:r>
            <a:endParaRPr sz="1400"/>
          </a:p>
          <a:p>
            <a:pPr>
              <a:lnSpc>
                <a:spcPct val="107000"/>
              </a:lnSpc>
              <a:spcBef>
                <a:spcPts val="800"/>
              </a:spcBef>
              <a:defRPr sz="1400"/>
            </a:pPr>
          </a:p>
          <a:p>
            <a:pPr>
              <a:lnSpc>
                <a:spcPct val="107000"/>
              </a:lnSpc>
              <a:spcBef>
                <a:spcPts val="800"/>
              </a:spcBef>
              <a:defRPr sz="1400"/>
            </a:pPr>
            <a:r>
              <a:t>a = apple</a:t>
            </a:r>
          </a:p>
          <a:p>
            <a:pPr>
              <a:lnSpc>
                <a:spcPct val="107000"/>
              </a:lnSpc>
              <a:spcBef>
                <a:spcPts val="800"/>
              </a:spcBef>
              <a:defRPr sz="1400"/>
            </a:pPr>
            <a:r>
              <a:t>bcdgptvw = sound finish “ai”</a:t>
            </a:r>
          </a:p>
          <a:p>
            <a:pPr>
              <a:lnSpc>
                <a:spcPct val="107000"/>
              </a:lnSpc>
              <a:spcBef>
                <a:spcPts val="800"/>
              </a:spcBef>
              <a:defRPr sz="1400"/>
            </a:pPr>
            <a:r>
              <a:t>h = ash</a:t>
            </a:r>
          </a:p>
          <a:p>
            <a:pPr>
              <a:lnSpc>
                <a:spcPct val="107000"/>
              </a:lnSpc>
              <a:spcBef>
                <a:spcPts val="800"/>
              </a:spcBef>
              <a:defRPr sz="1400"/>
            </a:pPr>
            <a:r>
              <a:t>K = Ka</a:t>
            </a:r>
          </a:p>
          <a:p>
            <a:pPr>
              <a:lnSpc>
                <a:spcPct val="107000"/>
              </a:lnSpc>
              <a:spcBef>
                <a:spcPts val="800"/>
              </a:spcBef>
              <a:defRPr sz="1400"/>
            </a:pPr>
            <a:r>
              <a:t>I = ee</a:t>
            </a:r>
          </a:p>
          <a:p>
            <a:pPr>
              <a:lnSpc>
                <a:spcPct val="107000"/>
              </a:lnSpc>
              <a:spcBef>
                <a:spcPts val="800"/>
              </a:spcBef>
              <a:defRPr sz="1400"/>
            </a:pPr>
            <a:r>
              <a:t>r = air</a:t>
            </a:r>
          </a:p>
          <a:p>
            <a:pPr>
              <a:lnSpc>
                <a:spcPct val="107000"/>
              </a:lnSpc>
              <a:spcBef>
                <a:spcPts val="800"/>
              </a:spcBef>
              <a:defRPr sz="1400"/>
            </a:pPr>
            <a:r>
              <a:t>x = twix</a:t>
            </a:r>
          </a:p>
          <a:p>
            <a:pPr>
              <a:lnSpc>
                <a:spcPct val="107000"/>
              </a:lnSpc>
              <a:spcBef>
                <a:spcPts val="800"/>
              </a:spcBef>
              <a:defRPr sz="1400"/>
            </a:pPr>
            <a:r>
              <a:t>y = e Greek</a:t>
            </a:r>
          </a:p>
          <a:p>
            <a:pPr>
              <a:lnSpc>
                <a:spcPct val="107000"/>
              </a:lnSpc>
              <a:spcBef>
                <a:spcPts val="800"/>
              </a:spcBef>
              <a:defRPr sz="1400"/>
            </a:pPr>
            <a:r>
              <a:t>in red: same in English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mediacall" nodeType="clickEffect" presetSubtype="0" presetID="1" grpId="1" fill="hold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259954" fill="hold"/>
                                        <p:tgtEl>
                                          <p:spTgt spid="13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mediacall" nodeType="clickEffect" presetSubtype="0" presetID="1" grpId="2" fill="hold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2950022" fill="hold"/>
                                        <p:tgtEl>
                                          <p:spTgt spid="13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mediacall" nodeType="clickEffect" presetSubtype="0" presetID="1" grpId="3" fill="hold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4" dur="3150022" fill="hold"/>
                                        <p:tgtEl>
                                          <p:spTgt spid="13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mediacall" nodeType="clickEffect" presetSubtype="0" presetID="1" grpId="4" fill="hold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2649977" fill="hold"/>
                                        <p:tgtEl>
                                          <p:spTgt spid="13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mediacall" nodeType="clickEffect" presetSubtype="0" presetID="1" grpId="5" fill="hold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2" dur="12434285" fill="hold"/>
                                        <p:tgtEl>
                                          <p:spTgt spid="14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  <p:audio isNarration="0">
              <p:cMediaNode mute="0" showWhenStopped="0" numSld="1" vol="50000">
                <p:cTn id="23" fill="hold" display="0">
                  <p:stCondLst>
                    <p:cond delay="indefinite"/>
                  </p:stCondLst>
                </p:cTn>
                <p:tgtEl>
                  <p:spTgt spid="139"/>
                </p:tgtEl>
              </p:cMediaNode>
            </p:audio>
            <p:audio isNarration="0">
              <p:cMediaNode mute="0" showWhenStopped="0" numSld="1" vol="50000">
                <p:cTn id="24" fill="hold" display="0">
                  <p:stCondLst>
                    <p:cond delay="indefinite"/>
                  </p:stCondLst>
                </p:cTn>
                <p:tgtEl>
                  <p:spTgt spid="137"/>
                </p:tgtEl>
              </p:cMediaNode>
            </p:audio>
            <p:audio isNarration="0">
              <p:cMediaNode mute="0" showWhenStopped="0" numSld="1" vol="80000">
                <p:cTn id="25" fill="hold" display="0">
                  <p:stCondLst>
                    <p:cond delay="indefinite"/>
                  </p:stCondLst>
                </p:cTn>
                <p:tgtEl>
                  <p:spTgt spid="140"/>
                </p:tgtEl>
              </p:cMediaNode>
            </p:audio>
            <p:audio isNarration="0">
              <p:cMediaNode mute="0" showWhenStopped="0" numSld="1" vol="50000">
                <p:cTn id="26" fill="hold" display="0">
                  <p:stCondLst>
                    <p:cond delay="indefinite"/>
                  </p:stCondLst>
                </p:cTn>
                <p:tgtEl>
                  <p:spTgt spid="136"/>
                </p:tgtEl>
              </p:cMediaNode>
            </p:audio>
            <p:audio isNarration="0">
              <p:cMediaNode mute="0" showWhenStopped="0" numSld="1" vol="50000">
                <p:cTn id="27" fill="hold" display="0">
                  <p:stCondLst>
                    <p:cond delay="indefinite"/>
                  </p:stCondLst>
                </p:cTn>
                <p:tgtEl>
                  <p:spTgt spid="138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feminine:…"/>
          <p:cNvSpPr txBox="1"/>
          <p:nvPr/>
        </p:nvSpPr>
        <p:spPr>
          <a:xfrm>
            <a:off x="5826883" y="932485"/>
            <a:ext cx="1792855" cy="16916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>
                <a:solidFill>
                  <a:srgbClr val="FF2600"/>
                </a:solidFill>
              </a:defRPr>
            </a:pPr>
            <a:r>
              <a:t>feminine:</a:t>
            </a:r>
          </a:p>
          <a:p>
            <a:pPr/>
            <a:r>
              <a:rPr>
                <a:solidFill>
                  <a:srgbClr val="FF2600"/>
                </a:solidFill>
              </a:rPr>
              <a:t>La</a:t>
            </a:r>
            <a:r>
              <a:t> </a:t>
            </a:r>
          </a:p>
          <a:p>
            <a:pPr/>
          </a:p>
          <a:p>
            <a:pPr/>
            <a:r>
              <a:t>Colour + </a:t>
            </a:r>
            <a:r>
              <a:rPr>
                <a:solidFill>
                  <a:srgbClr val="FF2600"/>
                </a:solidFill>
              </a:rPr>
              <a:t>e</a:t>
            </a:r>
          </a:p>
          <a:p>
            <a:pPr/>
          </a:p>
          <a:p>
            <a:pPr/>
            <a:r>
              <a:t>ex: </a:t>
            </a:r>
            <a:r>
              <a:rPr>
                <a:solidFill>
                  <a:srgbClr val="FF2600"/>
                </a:solidFill>
              </a:rPr>
              <a:t>la</a:t>
            </a:r>
            <a:r>
              <a:t> tête vert</a:t>
            </a:r>
            <a:r>
              <a:rPr>
                <a:solidFill>
                  <a:srgbClr val="FF2600"/>
                </a:solidFill>
              </a:rPr>
              <a:t>e</a:t>
            </a:r>
          </a:p>
        </p:txBody>
      </p:sp>
      <p:sp>
        <p:nvSpPr>
          <p:cNvPr id="144" name="Plural :…"/>
          <p:cNvSpPr txBox="1"/>
          <p:nvPr/>
        </p:nvSpPr>
        <p:spPr>
          <a:xfrm>
            <a:off x="9221998" y="1012013"/>
            <a:ext cx="2159530" cy="16916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 b="1">
                <a:solidFill>
                  <a:srgbClr val="1C8212"/>
                </a:solidFill>
              </a:defRPr>
            </a:pPr>
            <a:r>
              <a:t>Plural : </a:t>
            </a:r>
          </a:p>
          <a:p>
            <a:pPr>
              <a:defRPr b="1">
                <a:solidFill>
                  <a:srgbClr val="0433FF"/>
                </a:solidFill>
              </a:defRPr>
            </a:pPr>
            <a:r>
              <a:rPr>
                <a:solidFill>
                  <a:srgbClr val="01C901"/>
                </a:solidFill>
              </a:rPr>
              <a:t>Les</a:t>
            </a:r>
            <a:r>
              <a:t> </a:t>
            </a:r>
          </a:p>
          <a:p>
            <a:pPr/>
          </a:p>
          <a:p>
            <a:pPr/>
            <a:r>
              <a:t>Colour + </a:t>
            </a:r>
            <a:r>
              <a:rPr>
                <a:solidFill>
                  <a:srgbClr val="1C8212"/>
                </a:solidFill>
              </a:rPr>
              <a:t>s</a:t>
            </a:r>
          </a:p>
          <a:p>
            <a:pPr/>
          </a:p>
          <a:p>
            <a:pPr/>
            <a:r>
              <a:t>ex: </a:t>
            </a:r>
            <a:r>
              <a:rPr>
                <a:solidFill>
                  <a:schemeClr val="accent6"/>
                </a:solidFill>
              </a:rPr>
              <a:t>les</a:t>
            </a:r>
            <a:r>
              <a:t> genou</a:t>
            </a:r>
            <a:r>
              <a:rPr>
                <a:solidFill>
                  <a:schemeClr val="accent6">
                    <a:lumOff val="-9568"/>
                  </a:schemeClr>
                </a:solidFill>
              </a:rPr>
              <a:t>x</a:t>
            </a:r>
            <a:r>
              <a:t> vert</a:t>
            </a:r>
            <a:r>
              <a:rPr b="1">
                <a:solidFill>
                  <a:srgbClr val="1C8212"/>
                </a:solidFill>
              </a:rPr>
              <a:t>s</a:t>
            </a:r>
          </a:p>
        </p:txBody>
      </p:sp>
      <p:sp>
        <p:nvSpPr>
          <p:cNvPr id="145" name="Plural feminine word:…"/>
          <p:cNvSpPr txBox="1"/>
          <p:nvPr/>
        </p:nvSpPr>
        <p:spPr>
          <a:xfrm>
            <a:off x="7344545" y="3153888"/>
            <a:ext cx="2499975" cy="14249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 b="1">
                <a:solidFill>
                  <a:srgbClr val="01C901"/>
                </a:solidFill>
              </a:defRPr>
            </a:pPr>
            <a:r>
              <a:t>Plural </a:t>
            </a:r>
            <a:r>
              <a:rPr>
                <a:solidFill>
                  <a:srgbClr val="FF2600"/>
                </a:solidFill>
              </a:rPr>
              <a:t>feminine</a:t>
            </a:r>
            <a:r>
              <a:t> </a:t>
            </a:r>
            <a:r>
              <a:rPr>
                <a:solidFill>
                  <a:srgbClr val="000000"/>
                </a:solidFill>
              </a:rPr>
              <a:t>word:</a:t>
            </a:r>
            <a:endParaRPr>
              <a:solidFill>
                <a:srgbClr val="000000"/>
              </a:solidFill>
            </a:endParaRPr>
          </a:p>
          <a:p>
            <a:pPr>
              <a:defRPr b="1"/>
            </a:pPr>
          </a:p>
          <a:p>
            <a:pPr>
              <a:defRPr b="1"/>
            </a:pPr>
            <a:r>
              <a:t>Colour + </a:t>
            </a:r>
            <a:r>
              <a:rPr>
                <a:solidFill>
                  <a:srgbClr val="FF2600"/>
                </a:solidFill>
              </a:rPr>
              <a:t>e</a:t>
            </a:r>
            <a:r>
              <a:t> </a:t>
            </a:r>
            <a:r>
              <a:rPr>
                <a:solidFill>
                  <a:srgbClr val="1C8212"/>
                </a:solidFill>
              </a:rPr>
              <a:t>s</a:t>
            </a:r>
          </a:p>
          <a:p>
            <a:pPr>
              <a:defRPr b="1"/>
            </a:pPr>
          </a:p>
          <a:p>
            <a:pPr>
              <a:defRPr b="1"/>
            </a:pPr>
            <a:r>
              <a:t>Ex : Le</a:t>
            </a:r>
            <a:r>
              <a:rPr>
                <a:solidFill>
                  <a:srgbClr val="1C8212"/>
                </a:solidFill>
              </a:rPr>
              <a:t>s</a:t>
            </a:r>
            <a:r>
              <a:t> tête</a:t>
            </a:r>
            <a:r>
              <a:rPr>
                <a:solidFill>
                  <a:srgbClr val="1C8212"/>
                </a:solidFill>
              </a:rPr>
              <a:t>s</a:t>
            </a:r>
            <a:r>
              <a:t> vert</a:t>
            </a:r>
            <a:r>
              <a:rPr>
                <a:solidFill>
                  <a:srgbClr val="FF2600"/>
                </a:solidFill>
              </a:rPr>
              <a:t>e</a:t>
            </a:r>
            <a:r>
              <a:rPr>
                <a:solidFill>
                  <a:srgbClr val="1C8212"/>
                </a:solidFill>
              </a:rPr>
              <a:t>s</a:t>
            </a:r>
          </a:p>
        </p:txBody>
      </p:sp>
      <p:sp>
        <p:nvSpPr>
          <p:cNvPr id="146" name="Rectangle"/>
          <p:cNvSpPr/>
          <p:nvPr/>
        </p:nvSpPr>
        <p:spPr>
          <a:xfrm>
            <a:off x="8889268" y="783146"/>
            <a:ext cx="2824989" cy="1990318"/>
          </a:xfrm>
          <a:prstGeom prst="rect">
            <a:avLst/>
          </a:prstGeom>
          <a:ln w="50800">
            <a:solidFill>
              <a:schemeClr val="accent6">
                <a:lumOff val="-9568"/>
              </a:schemeClr>
            </a:solidFill>
            <a:miter lim="400000"/>
          </a:ln>
        </p:spPr>
        <p:txBody>
          <a:bodyPr lIns="45718" tIns="45718" rIns="45718" bIns="45718" anchor="ctr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47" name="Rectangle"/>
          <p:cNvSpPr/>
          <p:nvPr/>
        </p:nvSpPr>
        <p:spPr>
          <a:xfrm>
            <a:off x="5213581" y="783146"/>
            <a:ext cx="2824989" cy="1990318"/>
          </a:xfrm>
          <a:prstGeom prst="rect">
            <a:avLst/>
          </a:prstGeom>
          <a:ln w="50800">
            <a:solidFill>
              <a:srgbClr val="FF2600"/>
            </a:solidFill>
            <a:miter lim="400000"/>
          </a:ln>
        </p:spPr>
        <p:txBody>
          <a:bodyPr lIns="45718" tIns="45718" rIns="45718" bIns="45718" anchor="ctr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48" name="Masculin :…"/>
          <p:cNvSpPr txBox="1"/>
          <p:nvPr/>
        </p:nvSpPr>
        <p:spPr>
          <a:xfrm>
            <a:off x="1706964" y="1012013"/>
            <a:ext cx="1854023" cy="16916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 b="1">
                <a:solidFill>
                  <a:schemeClr val="accent5"/>
                </a:solidFill>
              </a:defRPr>
            </a:pPr>
            <a:r>
              <a:t>Masculin : </a:t>
            </a:r>
          </a:p>
          <a:p>
            <a:pPr>
              <a:defRPr b="1">
                <a:solidFill>
                  <a:schemeClr val="accent5"/>
                </a:solidFill>
              </a:defRPr>
            </a:pPr>
            <a:r>
              <a:t>Le</a:t>
            </a:r>
          </a:p>
          <a:p>
            <a:pPr/>
          </a:p>
          <a:p>
            <a:pPr/>
            <a:r>
              <a:t>Colour + </a:t>
            </a:r>
            <a:r>
              <a:rPr>
                <a:solidFill>
                  <a:srgbClr val="1C8212"/>
                </a:solidFill>
              </a:rPr>
              <a:t>__</a:t>
            </a:r>
          </a:p>
          <a:p>
            <a:pPr/>
          </a:p>
          <a:p>
            <a:pPr/>
            <a:r>
              <a:t>ex: le genou vert</a:t>
            </a:r>
          </a:p>
        </p:txBody>
      </p:sp>
      <p:sp>
        <p:nvSpPr>
          <p:cNvPr id="149" name="Rectangle"/>
          <p:cNvSpPr/>
          <p:nvPr/>
        </p:nvSpPr>
        <p:spPr>
          <a:xfrm>
            <a:off x="1374234" y="783146"/>
            <a:ext cx="2824989" cy="1990318"/>
          </a:xfrm>
          <a:prstGeom prst="rect">
            <a:avLst/>
          </a:prstGeom>
          <a:ln w="50800">
            <a:solidFill>
              <a:schemeClr val="accent5">
                <a:satOff val="-3547"/>
                <a:lumOff val="-10352"/>
              </a:schemeClr>
            </a:solidFill>
            <a:miter lim="400000"/>
          </a:ln>
        </p:spPr>
        <p:txBody>
          <a:bodyPr lIns="45718" tIns="45718" rIns="45718" bIns="45718" anchor="ctr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Woman"/>
          <p:cNvSpPr/>
          <p:nvPr/>
        </p:nvSpPr>
        <p:spPr>
          <a:xfrm>
            <a:off x="6074755" y="2717523"/>
            <a:ext cx="1527982" cy="38251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87" h="21451" fill="norm" stroke="1" extrusionOk="0">
                <a:moveTo>
                  <a:pt x="10767" y="3"/>
                </a:moveTo>
                <a:cubicBezTo>
                  <a:pt x="10163" y="-15"/>
                  <a:pt x="9173" y="50"/>
                  <a:pt x="8379" y="485"/>
                </a:cubicBezTo>
                <a:cubicBezTo>
                  <a:pt x="7869" y="770"/>
                  <a:pt x="7992" y="989"/>
                  <a:pt x="7147" y="1709"/>
                </a:cubicBezTo>
                <a:cubicBezTo>
                  <a:pt x="6047" y="2649"/>
                  <a:pt x="7909" y="2821"/>
                  <a:pt x="6636" y="3320"/>
                </a:cubicBezTo>
                <a:cubicBezTo>
                  <a:pt x="6113" y="3525"/>
                  <a:pt x="6502" y="3869"/>
                  <a:pt x="6502" y="3869"/>
                </a:cubicBezTo>
                <a:cubicBezTo>
                  <a:pt x="6394" y="3885"/>
                  <a:pt x="6207" y="3880"/>
                  <a:pt x="6099" y="3896"/>
                </a:cubicBezTo>
                <a:cubicBezTo>
                  <a:pt x="5550" y="3950"/>
                  <a:pt x="4864" y="4024"/>
                  <a:pt x="4314" y="4395"/>
                </a:cubicBezTo>
                <a:cubicBezTo>
                  <a:pt x="3537" y="4916"/>
                  <a:pt x="1662" y="6006"/>
                  <a:pt x="254" y="6893"/>
                </a:cubicBezTo>
                <a:cubicBezTo>
                  <a:pt x="241" y="6904"/>
                  <a:pt x="226" y="6914"/>
                  <a:pt x="212" y="6920"/>
                </a:cubicBezTo>
                <a:cubicBezTo>
                  <a:pt x="186" y="6941"/>
                  <a:pt x="160" y="6962"/>
                  <a:pt x="133" y="6978"/>
                </a:cubicBezTo>
                <a:cubicBezTo>
                  <a:pt x="-28" y="7113"/>
                  <a:pt x="-54" y="7253"/>
                  <a:pt x="120" y="7398"/>
                </a:cubicBezTo>
                <a:cubicBezTo>
                  <a:pt x="402" y="7629"/>
                  <a:pt x="494" y="7843"/>
                  <a:pt x="883" y="8241"/>
                </a:cubicBezTo>
                <a:cubicBezTo>
                  <a:pt x="1258" y="8633"/>
                  <a:pt x="2132" y="9064"/>
                  <a:pt x="2789" y="9483"/>
                </a:cubicBezTo>
                <a:cubicBezTo>
                  <a:pt x="2950" y="9591"/>
                  <a:pt x="2935" y="9681"/>
                  <a:pt x="3351" y="9923"/>
                </a:cubicBezTo>
                <a:cubicBezTo>
                  <a:pt x="3579" y="10057"/>
                  <a:pt x="3967" y="10040"/>
                  <a:pt x="3820" y="10040"/>
                </a:cubicBezTo>
                <a:cubicBezTo>
                  <a:pt x="4182" y="10051"/>
                  <a:pt x="4546" y="10004"/>
                  <a:pt x="4532" y="10025"/>
                </a:cubicBezTo>
                <a:cubicBezTo>
                  <a:pt x="4331" y="10627"/>
                  <a:pt x="4437" y="11347"/>
                  <a:pt x="4692" y="12094"/>
                </a:cubicBezTo>
                <a:cubicBezTo>
                  <a:pt x="4839" y="12561"/>
                  <a:pt x="6473" y="15069"/>
                  <a:pt x="6527" y="15493"/>
                </a:cubicBezTo>
                <a:cubicBezTo>
                  <a:pt x="6688" y="17357"/>
                  <a:pt x="7279" y="18781"/>
                  <a:pt x="7641" y="19603"/>
                </a:cubicBezTo>
                <a:cubicBezTo>
                  <a:pt x="7668" y="19651"/>
                  <a:pt x="7723" y="19673"/>
                  <a:pt x="7763" y="19673"/>
                </a:cubicBezTo>
                <a:cubicBezTo>
                  <a:pt x="7790" y="19673"/>
                  <a:pt x="7857" y="19684"/>
                  <a:pt x="7951" y="19700"/>
                </a:cubicBezTo>
                <a:cubicBezTo>
                  <a:pt x="7965" y="20098"/>
                  <a:pt x="8258" y="20001"/>
                  <a:pt x="7775" y="20313"/>
                </a:cubicBezTo>
                <a:cubicBezTo>
                  <a:pt x="7494" y="20495"/>
                  <a:pt x="6838" y="20688"/>
                  <a:pt x="6891" y="21026"/>
                </a:cubicBezTo>
                <a:cubicBezTo>
                  <a:pt x="6905" y="21150"/>
                  <a:pt x="6973" y="21215"/>
                  <a:pt x="7214" y="21307"/>
                </a:cubicBezTo>
                <a:cubicBezTo>
                  <a:pt x="7536" y="21419"/>
                  <a:pt x="8649" y="21585"/>
                  <a:pt x="9694" y="21268"/>
                </a:cubicBezTo>
                <a:cubicBezTo>
                  <a:pt x="10231" y="21107"/>
                  <a:pt x="9893" y="20801"/>
                  <a:pt x="10000" y="20672"/>
                </a:cubicBezTo>
                <a:cubicBezTo>
                  <a:pt x="10148" y="20511"/>
                  <a:pt x="10348" y="20420"/>
                  <a:pt x="10214" y="20027"/>
                </a:cubicBezTo>
                <a:cubicBezTo>
                  <a:pt x="10187" y="19947"/>
                  <a:pt x="10096" y="19803"/>
                  <a:pt x="10042" y="19690"/>
                </a:cubicBezTo>
                <a:cubicBezTo>
                  <a:pt x="10176" y="19669"/>
                  <a:pt x="10281" y="19642"/>
                  <a:pt x="10281" y="19609"/>
                </a:cubicBezTo>
                <a:cubicBezTo>
                  <a:pt x="10294" y="19174"/>
                  <a:pt x="10309" y="18942"/>
                  <a:pt x="10268" y="18287"/>
                </a:cubicBezTo>
                <a:cubicBezTo>
                  <a:pt x="10228" y="17798"/>
                  <a:pt x="10243" y="17454"/>
                  <a:pt x="10176" y="16944"/>
                </a:cubicBezTo>
                <a:cubicBezTo>
                  <a:pt x="10109" y="16390"/>
                  <a:pt x="10015" y="16449"/>
                  <a:pt x="9908" y="15896"/>
                </a:cubicBezTo>
                <a:cubicBezTo>
                  <a:pt x="9868" y="15660"/>
                  <a:pt x="9825" y="15434"/>
                  <a:pt x="9879" y="15193"/>
                </a:cubicBezTo>
                <a:cubicBezTo>
                  <a:pt x="9892" y="15101"/>
                  <a:pt x="9987" y="14456"/>
                  <a:pt x="10000" y="14365"/>
                </a:cubicBezTo>
                <a:cubicBezTo>
                  <a:pt x="10027" y="13312"/>
                  <a:pt x="10097" y="12899"/>
                  <a:pt x="10231" y="11852"/>
                </a:cubicBezTo>
                <a:cubicBezTo>
                  <a:pt x="10257" y="11766"/>
                  <a:pt x="10376" y="11717"/>
                  <a:pt x="10469" y="11803"/>
                </a:cubicBezTo>
                <a:cubicBezTo>
                  <a:pt x="11207" y="12464"/>
                  <a:pt x="11555" y="12812"/>
                  <a:pt x="12145" y="13452"/>
                </a:cubicBezTo>
                <a:cubicBezTo>
                  <a:pt x="12615" y="13962"/>
                  <a:pt x="13770" y="15290"/>
                  <a:pt x="13851" y="15532"/>
                </a:cubicBezTo>
                <a:cubicBezTo>
                  <a:pt x="13985" y="15978"/>
                  <a:pt x="14184" y="16417"/>
                  <a:pt x="14345" y="16965"/>
                </a:cubicBezTo>
                <a:cubicBezTo>
                  <a:pt x="14640" y="17948"/>
                  <a:pt x="15661" y="19270"/>
                  <a:pt x="15795" y="19517"/>
                </a:cubicBezTo>
                <a:cubicBezTo>
                  <a:pt x="15822" y="19565"/>
                  <a:pt x="15834" y="19592"/>
                  <a:pt x="15874" y="19630"/>
                </a:cubicBezTo>
                <a:cubicBezTo>
                  <a:pt x="15888" y="19640"/>
                  <a:pt x="16007" y="19658"/>
                  <a:pt x="16168" y="19663"/>
                </a:cubicBezTo>
                <a:cubicBezTo>
                  <a:pt x="16221" y="19851"/>
                  <a:pt x="16234" y="20173"/>
                  <a:pt x="15912" y="20420"/>
                </a:cubicBezTo>
                <a:cubicBezTo>
                  <a:pt x="15631" y="20641"/>
                  <a:pt x="16113" y="20946"/>
                  <a:pt x="16113" y="20946"/>
                </a:cubicBezTo>
                <a:cubicBezTo>
                  <a:pt x="16408" y="21042"/>
                  <a:pt x="16743" y="21091"/>
                  <a:pt x="17186" y="21080"/>
                </a:cubicBezTo>
                <a:cubicBezTo>
                  <a:pt x="17615" y="21075"/>
                  <a:pt x="17884" y="21161"/>
                  <a:pt x="17978" y="21187"/>
                </a:cubicBezTo>
                <a:cubicBezTo>
                  <a:pt x="18031" y="21204"/>
                  <a:pt x="18057" y="21209"/>
                  <a:pt x="18057" y="21209"/>
                </a:cubicBezTo>
                <a:cubicBezTo>
                  <a:pt x="18057" y="21209"/>
                  <a:pt x="19373" y="21440"/>
                  <a:pt x="20848" y="21344"/>
                </a:cubicBezTo>
                <a:cubicBezTo>
                  <a:pt x="21478" y="21317"/>
                  <a:pt x="21546" y="21161"/>
                  <a:pt x="21104" y="20946"/>
                </a:cubicBezTo>
                <a:cubicBezTo>
                  <a:pt x="20447" y="20618"/>
                  <a:pt x="19682" y="20571"/>
                  <a:pt x="19361" y="20367"/>
                </a:cubicBezTo>
                <a:cubicBezTo>
                  <a:pt x="18771" y="19991"/>
                  <a:pt x="18409" y="19910"/>
                  <a:pt x="18288" y="19620"/>
                </a:cubicBezTo>
                <a:cubicBezTo>
                  <a:pt x="18449" y="19598"/>
                  <a:pt x="18543" y="19583"/>
                  <a:pt x="18543" y="19583"/>
                </a:cubicBezTo>
                <a:cubicBezTo>
                  <a:pt x="18543" y="19583"/>
                  <a:pt x="18461" y="19087"/>
                  <a:pt x="18368" y="18765"/>
                </a:cubicBezTo>
                <a:cubicBezTo>
                  <a:pt x="18126" y="17922"/>
                  <a:pt x="18046" y="17332"/>
                  <a:pt x="17965" y="16870"/>
                </a:cubicBezTo>
                <a:cubicBezTo>
                  <a:pt x="17831" y="16053"/>
                  <a:pt x="17360" y="15671"/>
                  <a:pt x="17253" y="15402"/>
                </a:cubicBezTo>
                <a:cubicBezTo>
                  <a:pt x="16851" y="14452"/>
                  <a:pt x="16690" y="14372"/>
                  <a:pt x="16449" y="13378"/>
                </a:cubicBezTo>
                <a:cubicBezTo>
                  <a:pt x="16408" y="13195"/>
                  <a:pt x="16221" y="11911"/>
                  <a:pt x="15912" y="11159"/>
                </a:cubicBezTo>
                <a:cubicBezTo>
                  <a:pt x="15738" y="10734"/>
                  <a:pt x="15405" y="10370"/>
                  <a:pt x="15137" y="9967"/>
                </a:cubicBezTo>
                <a:cubicBezTo>
                  <a:pt x="15218" y="10096"/>
                  <a:pt x="15269" y="9913"/>
                  <a:pt x="15564" y="9886"/>
                </a:cubicBezTo>
                <a:cubicBezTo>
                  <a:pt x="16208" y="9832"/>
                  <a:pt x="16476" y="9686"/>
                  <a:pt x="16838" y="9498"/>
                </a:cubicBezTo>
                <a:cubicBezTo>
                  <a:pt x="17723" y="9020"/>
                  <a:pt x="20312" y="7812"/>
                  <a:pt x="20714" y="7469"/>
                </a:cubicBezTo>
                <a:cubicBezTo>
                  <a:pt x="20888" y="7318"/>
                  <a:pt x="21195" y="7000"/>
                  <a:pt x="21208" y="6839"/>
                </a:cubicBezTo>
                <a:cubicBezTo>
                  <a:pt x="21222" y="6646"/>
                  <a:pt x="20727" y="6421"/>
                  <a:pt x="20580" y="6292"/>
                </a:cubicBezTo>
                <a:cubicBezTo>
                  <a:pt x="20379" y="6120"/>
                  <a:pt x="19881" y="5825"/>
                  <a:pt x="19599" y="5669"/>
                </a:cubicBezTo>
                <a:cubicBezTo>
                  <a:pt x="18889" y="5277"/>
                  <a:pt x="18528" y="5179"/>
                  <a:pt x="17496" y="4690"/>
                </a:cubicBezTo>
                <a:cubicBezTo>
                  <a:pt x="17335" y="4615"/>
                  <a:pt x="16586" y="4008"/>
                  <a:pt x="15862" y="3884"/>
                </a:cubicBezTo>
                <a:cubicBezTo>
                  <a:pt x="15192" y="3766"/>
                  <a:pt x="13968" y="3767"/>
                  <a:pt x="13968" y="3767"/>
                </a:cubicBezTo>
                <a:cubicBezTo>
                  <a:pt x="14116" y="3536"/>
                  <a:pt x="13620" y="3418"/>
                  <a:pt x="13620" y="3149"/>
                </a:cubicBezTo>
                <a:cubicBezTo>
                  <a:pt x="13620" y="2607"/>
                  <a:pt x="15057" y="2853"/>
                  <a:pt x="13729" y="1365"/>
                </a:cubicBezTo>
                <a:cubicBezTo>
                  <a:pt x="13595" y="1220"/>
                  <a:pt x="13324" y="554"/>
                  <a:pt x="12426" y="334"/>
                </a:cubicBezTo>
                <a:cubicBezTo>
                  <a:pt x="12305" y="302"/>
                  <a:pt x="12051" y="279"/>
                  <a:pt x="11957" y="236"/>
                </a:cubicBezTo>
                <a:cubicBezTo>
                  <a:pt x="11796" y="172"/>
                  <a:pt x="11555" y="87"/>
                  <a:pt x="11219" y="38"/>
                </a:cubicBezTo>
                <a:cubicBezTo>
                  <a:pt x="11126" y="25"/>
                  <a:pt x="10968" y="9"/>
                  <a:pt x="10767" y="3"/>
                </a:cubicBezTo>
                <a:close/>
                <a:moveTo>
                  <a:pt x="15514" y="5645"/>
                </a:moveTo>
                <a:cubicBezTo>
                  <a:pt x="15647" y="5640"/>
                  <a:pt x="15796" y="5665"/>
                  <a:pt x="15967" y="5723"/>
                </a:cubicBezTo>
                <a:cubicBezTo>
                  <a:pt x="16731" y="5981"/>
                  <a:pt x="18812" y="6904"/>
                  <a:pt x="18812" y="7022"/>
                </a:cubicBezTo>
                <a:cubicBezTo>
                  <a:pt x="18812" y="7113"/>
                  <a:pt x="18490" y="7365"/>
                  <a:pt x="17806" y="7838"/>
                </a:cubicBezTo>
                <a:cubicBezTo>
                  <a:pt x="17350" y="8155"/>
                  <a:pt x="16894" y="8365"/>
                  <a:pt x="16264" y="8763"/>
                </a:cubicBezTo>
                <a:cubicBezTo>
                  <a:pt x="16224" y="8790"/>
                  <a:pt x="15967" y="8972"/>
                  <a:pt x="15686" y="8961"/>
                </a:cubicBezTo>
                <a:cubicBezTo>
                  <a:pt x="15686" y="8961"/>
                  <a:pt x="15299" y="8919"/>
                  <a:pt x="14923" y="8817"/>
                </a:cubicBezTo>
                <a:cubicBezTo>
                  <a:pt x="14575" y="8720"/>
                  <a:pt x="14186" y="8736"/>
                  <a:pt x="14186" y="8758"/>
                </a:cubicBezTo>
                <a:cubicBezTo>
                  <a:pt x="14186" y="8763"/>
                  <a:pt x="13824" y="8521"/>
                  <a:pt x="13851" y="8021"/>
                </a:cubicBezTo>
                <a:cubicBezTo>
                  <a:pt x="13891" y="7054"/>
                  <a:pt x="14277" y="6722"/>
                  <a:pt x="14559" y="6340"/>
                </a:cubicBezTo>
                <a:cubicBezTo>
                  <a:pt x="14861" y="5938"/>
                  <a:pt x="15116" y="5661"/>
                  <a:pt x="15514" y="5645"/>
                </a:cubicBezTo>
                <a:close/>
                <a:moveTo>
                  <a:pt x="5395" y="5887"/>
                </a:moveTo>
                <a:cubicBezTo>
                  <a:pt x="5545" y="5876"/>
                  <a:pt x="5689" y="5902"/>
                  <a:pt x="5722" y="6028"/>
                </a:cubicBezTo>
                <a:cubicBezTo>
                  <a:pt x="5749" y="6120"/>
                  <a:pt x="5832" y="6280"/>
                  <a:pt x="5886" y="6414"/>
                </a:cubicBezTo>
                <a:cubicBezTo>
                  <a:pt x="6060" y="6844"/>
                  <a:pt x="6366" y="6931"/>
                  <a:pt x="6393" y="7210"/>
                </a:cubicBezTo>
                <a:cubicBezTo>
                  <a:pt x="6527" y="8430"/>
                  <a:pt x="5806" y="8382"/>
                  <a:pt x="5404" y="8919"/>
                </a:cubicBezTo>
                <a:cubicBezTo>
                  <a:pt x="5337" y="8903"/>
                  <a:pt x="4707" y="8988"/>
                  <a:pt x="4130" y="9095"/>
                </a:cubicBezTo>
                <a:cubicBezTo>
                  <a:pt x="3419" y="8778"/>
                  <a:pt x="3068" y="7651"/>
                  <a:pt x="2559" y="7281"/>
                </a:cubicBezTo>
                <a:cubicBezTo>
                  <a:pt x="2291" y="7082"/>
                  <a:pt x="3164" y="6834"/>
                  <a:pt x="3807" y="6544"/>
                </a:cubicBezTo>
                <a:cubicBezTo>
                  <a:pt x="4304" y="6323"/>
                  <a:pt x="4516" y="6228"/>
                  <a:pt x="5052" y="5964"/>
                </a:cubicBezTo>
                <a:cubicBezTo>
                  <a:pt x="5092" y="5946"/>
                  <a:pt x="5246" y="5898"/>
                  <a:pt x="5395" y="5887"/>
                </a:cubicBezTo>
                <a:close/>
              </a:path>
            </a:pathLst>
          </a:custGeom>
          <a:solidFill>
            <a:schemeClr val="accent3"/>
          </a:solidFill>
          <a:ln w="38100">
            <a:solidFill>
              <a:srgbClr val="FFFFFF"/>
            </a:solidFill>
          </a:ln>
        </p:spPr>
        <p:txBody>
          <a:bodyPr lIns="45718" tIns="45718" rIns="45718" bIns="45718" anchor="ctr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52" name="https://wordwall.net/en-gb/community/french/colours"/>
          <p:cNvSpPr txBox="1"/>
          <p:nvPr/>
        </p:nvSpPr>
        <p:spPr>
          <a:xfrm>
            <a:off x="138970" y="6336031"/>
            <a:ext cx="5894260" cy="3581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/>
            <a:r>
              <a:t>https://wordwall.net/en-gb/community/french/colours</a:t>
            </a:r>
          </a:p>
        </p:txBody>
      </p:sp>
      <p:sp>
        <p:nvSpPr>
          <p:cNvPr id="153" name="La tête rouge"/>
          <p:cNvSpPr txBox="1"/>
          <p:nvPr/>
        </p:nvSpPr>
        <p:spPr>
          <a:xfrm>
            <a:off x="1027666" y="938531"/>
            <a:ext cx="1484222" cy="3581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/>
            <a:r>
              <a:t>La tête </a:t>
            </a:r>
            <a:r>
              <a:rPr>
                <a:solidFill>
                  <a:srgbClr val="FF2600"/>
                </a:solidFill>
              </a:rPr>
              <a:t>rouge</a:t>
            </a:r>
          </a:p>
        </p:txBody>
      </p:sp>
      <p:sp>
        <p:nvSpPr>
          <p:cNvPr id="154" name="Les yeux bleus"/>
          <p:cNvSpPr txBox="1"/>
          <p:nvPr/>
        </p:nvSpPr>
        <p:spPr>
          <a:xfrm>
            <a:off x="975483" y="1522731"/>
            <a:ext cx="1588588" cy="3581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/>
            <a:r>
              <a:t>Les yeux </a:t>
            </a:r>
            <a:r>
              <a:rPr>
                <a:solidFill>
                  <a:srgbClr val="0433FF"/>
                </a:solidFill>
              </a:rPr>
              <a:t>bleus</a:t>
            </a:r>
          </a:p>
        </p:txBody>
      </p:sp>
      <p:sp>
        <p:nvSpPr>
          <p:cNvPr id="155" name="Le nez vert"/>
          <p:cNvSpPr txBox="1"/>
          <p:nvPr/>
        </p:nvSpPr>
        <p:spPr>
          <a:xfrm>
            <a:off x="962783" y="2151381"/>
            <a:ext cx="1256515" cy="3581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/>
            <a:r>
              <a:t>Le nez </a:t>
            </a:r>
            <a:r>
              <a:rPr>
                <a:solidFill>
                  <a:srgbClr val="00F900"/>
                </a:solidFill>
              </a:rPr>
              <a:t>vert</a:t>
            </a:r>
          </a:p>
        </p:txBody>
      </p:sp>
      <p:sp>
        <p:nvSpPr>
          <p:cNvPr id="156" name="La bouche rose"/>
          <p:cNvSpPr txBox="1"/>
          <p:nvPr/>
        </p:nvSpPr>
        <p:spPr>
          <a:xfrm>
            <a:off x="947690" y="2780031"/>
            <a:ext cx="1644175" cy="3581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/>
            <a:r>
              <a:t>La bouche </a:t>
            </a:r>
            <a:r>
              <a:rPr>
                <a:solidFill>
                  <a:srgbClr val="FF40FF"/>
                </a:solidFill>
              </a:rPr>
              <a:t>rose</a:t>
            </a:r>
          </a:p>
        </p:txBody>
      </p:sp>
      <p:sp>
        <p:nvSpPr>
          <p:cNvPr id="157" name="L’épaule orange"/>
          <p:cNvSpPr txBox="1"/>
          <p:nvPr/>
        </p:nvSpPr>
        <p:spPr>
          <a:xfrm>
            <a:off x="902427" y="3799206"/>
            <a:ext cx="1734700" cy="3581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/>
            <a:r>
              <a:t>L’épaule </a:t>
            </a:r>
            <a:r>
              <a:rPr>
                <a:solidFill>
                  <a:srgbClr val="FF9300"/>
                </a:solidFill>
              </a:rPr>
              <a:t>orange</a:t>
            </a:r>
          </a:p>
        </p:txBody>
      </p:sp>
      <p:sp>
        <p:nvSpPr>
          <p:cNvPr id="158" name="Les genoux violets"/>
          <p:cNvSpPr txBox="1"/>
          <p:nvPr/>
        </p:nvSpPr>
        <p:spPr>
          <a:xfrm>
            <a:off x="931393" y="4623118"/>
            <a:ext cx="1976359" cy="358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/>
            <a:r>
              <a:t>Les genoux </a:t>
            </a:r>
            <a:r>
              <a:rPr>
                <a:solidFill>
                  <a:srgbClr val="942192"/>
                </a:solidFill>
              </a:rPr>
              <a:t>violets</a:t>
            </a:r>
          </a:p>
        </p:txBody>
      </p:sp>
      <p:sp>
        <p:nvSpPr>
          <p:cNvPr id="159" name="Les pieds jaunes"/>
          <p:cNvSpPr txBox="1"/>
          <p:nvPr/>
        </p:nvSpPr>
        <p:spPr>
          <a:xfrm>
            <a:off x="1017118" y="5447031"/>
            <a:ext cx="1782920" cy="3581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/>
            <a:r>
              <a:t>Les pieds </a:t>
            </a:r>
            <a:r>
              <a:rPr>
                <a:solidFill>
                  <a:srgbClr val="FFFB00"/>
                </a:solidFill>
              </a:rPr>
              <a:t>jaunes</a:t>
            </a:r>
          </a:p>
        </p:txBody>
      </p:sp>
      <p:sp>
        <p:nvSpPr>
          <p:cNvPr id="160" name="A vous de dessiner un corps"/>
          <p:cNvSpPr txBox="1"/>
          <p:nvPr/>
        </p:nvSpPr>
        <p:spPr>
          <a:xfrm>
            <a:off x="5191883" y="240031"/>
            <a:ext cx="2909959" cy="3581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/>
            <a:r>
              <a:t>A vous de dessiner un corps</a:t>
            </a:r>
          </a:p>
        </p:txBody>
      </p:sp>
      <p:sp>
        <p:nvSpPr>
          <p:cNvPr id="161" name="Head with Shoulders"/>
          <p:cNvSpPr/>
          <p:nvPr/>
        </p:nvSpPr>
        <p:spPr>
          <a:xfrm>
            <a:off x="6368341" y="2729244"/>
            <a:ext cx="940810" cy="8150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1" y="0"/>
                </a:moveTo>
                <a:cubicBezTo>
                  <a:pt x="8419" y="0"/>
                  <a:pt x="7041" y="1374"/>
                  <a:pt x="6553" y="3337"/>
                </a:cubicBezTo>
                <a:cubicBezTo>
                  <a:pt x="6322" y="4269"/>
                  <a:pt x="6312" y="5365"/>
                  <a:pt x="6383" y="6556"/>
                </a:cubicBezTo>
                <a:cubicBezTo>
                  <a:pt x="6251" y="6550"/>
                  <a:pt x="6103" y="6550"/>
                  <a:pt x="5944" y="6556"/>
                </a:cubicBezTo>
                <a:cubicBezTo>
                  <a:pt x="5170" y="6600"/>
                  <a:pt x="5740" y="8660"/>
                  <a:pt x="6261" y="9870"/>
                </a:cubicBezTo>
                <a:cubicBezTo>
                  <a:pt x="6371" y="10117"/>
                  <a:pt x="6602" y="10060"/>
                  <a:pt x="6700" y="10028"/>
                </a:cubicBezTo>
                <a:cubicBezTo>
                  <a:pt x="6898" y="12074"/>
                  <a:pt x="7173" y="12688"/>
                  <a:pt x="7865" y="13587"/>
                </a:cubicBezTo>
                <a:lnTo>
                  <a:pt x="7853" y="14563"/>
                </a:lnTo>
                <a:cubicBezTo>
                  <a:pt x="7836" y="15893"/>
                  <a:pt x="7177" y="16995"/>
                  <a:pt x="6102" y="17704"/>
                </a:cubicBezTo>
                <a:cubicBezTo>
                  <a:pt x="6014" y="17761"/>
                  <a:pt x="5927" y="17818"/>
                  <a:pt x="5839" y="17863"/>
                </a:cubicBezTo>
                <a:cubicBezTo>
                  <a:pt x="5335" y="18148"/>
                  <a:pt x="4780" y="18293"/>
                  <a:pt x="4221" y="18318"/>
                </a:cubicBezTo>
                <a:cubicBezTo>
                  <a:pt x="1630" y="18457"/>
                  <a:pt x="779" y="19820"/>
                  <a:pt x="0" y="21600"/>
                </a:cubicBezTo>
                <a:lnTo>
                  <a:pt x="10801" y="21600"/>
                </a:lnTo>
                <a:lnTo>
                  <a:pt x="21600" y="21600"/>
                </a:lnTo>
                <a:cubicBezTo>
                  <a:pt x="20821" y="19820"/>
                  <a:pt x="19970" y="18457"/>
                  <a:pt x="17379" y="18318"/>
                </a:cubicBezTo>
                <a:cubicBezTo>
                  <a:pt x="16820" y="18286"/>
                  <a:pt x="16260" y="18148"/>
                  <a:pt x="15761" y="17863"/>
                </a:cubicBezTo>
                <a:cubicBezTo>
                  <a:pt x="15678" y="17812"/>
                  <a:pt x="15591" y="17761"/>
                  <a:pt x="15498" y="17704"/>
                </a:cubicBezTo>
                <a:cubicBezTo>
                  <a:pt x="14423" y="16995"/>
                  <a:pt x="13758" y="15893"/>
                  <a:pt x="13747" y="14563"/>
                </a:cubicBezTo>
                <a:lnTo>
                  <a:pt x="13737" y="13587"/>
                </a:lnTo>
                <a:cubicBezTo>
                  <a:pt x="14428" y="12688"/>
                  <a:pt x="14697" y="12074"/>
                  <a:pt x="14900" y="10028"/>
                </a:cubicBezTo>
                <a:cubicBezTo>
                  <a:pt x="14993" y="10066"/>
                  <a:pt x="15229" y="10123"/>
                  <a:pt x="15339" y="9870"/>
                </a:cubicBezTo>
                <a:cubicBezTo>
                  <a:pt x="15865" y="8660"/>
                  <a:pt x="16431" y="6600"/>
                  <a:pt x="15658" y="6556"/>
                </a:cubicBezTo>
                <a:cubicBezTo>
                  <a:pt x="15498" y="6550"/>
                  <a:pt x="15350" y="6543"/>
                  <a:pt x="15219" y="6556"/>
                </a:cubicBezTo>
                <a:cubicBezTo>
                  <a:pt x="15290" y="5371"/>
                  <a:pt x="15283" y="4269"/>
                  <a:pt x="15047" y="3337"/>
                </a:cubicBezTo>
                <a:cubicBezTo>
                  <a:pt x="14559" y="1374"/>
                  <a:pt x="13183" y="0"/>
                  <a:pt x="10801" y="0"/>
                </a:cubicBezTo>
                <a:close/>
              </a:path>
            </a:pathLst>
          </a:custGeom>
          <a:solidFill>
            <a:schemeClr val="accent2"/>
          </a:solidFill>
          <a:ln w="25400">
            <a:solidFill>
              <a:srgbClr val="AD5B24"/>
            </a:solidFill>
          </a:ln>
        </p:spPr>
        <p:txBody>
          <a:bodyPr lIns="45718" tIns="45718" rIns="45718" bIns="45718" anchor="ctr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62" name="Oval"/>
          <p:cNvSpPr/>
          <p:nvPr/>
        </p:nvSpPr>
        <p:spPr>
          <a:xfrm>
            <a:off x="5552523" y="688751"/>
            <a:ext cx="2572446" cy="2648050"/>
          </a:xfrm>
          <a:prstGeom prst="ellipse">
            <a:avLst/>
          </a:prstGeom>
          <a:solidFill>
            <a:srgbClr val="FFFFFF"/>
          </a:solidFill>
          <a:ln w="50800">
            <a:solidFill>
              <a:srgbClr val="FF2600"/>
            </a:solidFill>
            <a:miter lim="400000"/>
          </a:ln>
        </p:spPr>
        <p:txBody>
          <a:bodyPr lIns="45718" tIns="45718" rIns="45718" bIns="45718" anchor="ctr"/>
          <a:lstStyle/>
          <a:p>
            <a:pPr/>
          </a:p>
        </p:txBody>
      </p:sp>
      <p:sp>
        <p:nvSpPr>
          <p:cNvPr id="163" name="Oval"/>
          <p:cNvSpPr/>
          <p:nvPr/>
        </p:nvSpPr>
        <p:spPr>
          <a:xfrm>
            <a:off x="6045200" y="1320800"/>
            <a:ext cx="576313" cy="518170"/>
          </a:xfrm>
          <a:prstGeom prst="ellipse">
            <a:avLst/>
          </a:prstGeom>
          <a:solidFill>
            <a:schemeClr val="accent5">
              <a:lumOff val="24117"/>
            </a:schemeClr>
          </a:solidFill>
          <a:ln w="25400">
            <a:solidFill>
              <a:schemeClr val="accent1"/>
            </a:solidFill>
          </a:ln>
        </p:spPr>
        <p:txBody>
          <a:bodyPr lIns="45718" tIns="45718" rIns="45718" bIns="45718" anchor="ctr"/>
          <a:lstStyle/>
          <a:p>
            <a:pPr/>
          </a:p>
        </p:txBody>
      </p:sp>
      <p:sp>
        <p:nvSpPr>
          <p:cNvPr id="164" name="Oval"/>
          <p:cNvSpPr/>
          <p:nvPr/>
        </p:nvSpPr>
        <p:spPr>
          <a:xfrm>
            <a:off x="6997700" y="1320800"/>
            <a:ext cx="576313" cy="518170"/>
          </a:xfrm>
          <a:prstGeom prst="ellipse">
            <a:avLst/>
          </a:prstGeom>
          <a:solidFill>
            <a:schemeClr val="accent5">
              <a:lumOff val="24117"/>
            </a:schemeClr>
          </a:solidFill>
          <a:ln w="25400">
            <a:solidFill>
              <a:schemeClr val="accent1"/>
            </a:solidFill>
          </a:ln>
        </p:spPr>
        <p:txBody>
          <a:bodyPr lIns="45718" tIns="45718" rIns="45718" bIns="45718" anchor="ctr"/>
          <a:lstStyle/>
          <a:p>
            <a:pPr/>
          </a:p>
        </p:txBody>
      </p:sp>
      <p:sp>
        <p:nvSpPr>
          <p:cNvPr id="165" name="Triangle"/>
          <p:cNvSpPr/>
          <p:nvPr/>
        </p:nvSpPr>
        <p:spPr>
          <a:xfrm>
            <a:off x="6197010" y="1695450"/>
            <a:ext cx="1270001" cy="6346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00F900"/>
          </a:solidFill>
          <a:ln w="25400">
            <a:solidFill>
              <a:schemeClr val="accent1"/>
            </a:solidFill>
          </a:ln>
        </p:spPr>
        <p:txBody>
          <a:bodyPr lIns="45718" tIns="45718" rIns="45718" bIns="45718" anchor="ctr"/>
          <a:lstStyle/>
          <a:p>
            <a:pPr/>
          </a:p>
        </p:txBody>
      </p:sp>
      <p:sp>
        <p:nvSpPr>
          <p:cNvPr id="166" name="Mouth"/>
          <p:cNvSpPr/>
          <p:nvPr/>
        </p:nvSpPr>
        <p:spPr>
          <a:xfrm>
            <a:off x="6066258" y="2475775"/>
            <a:ext cx="1531506" cy="6872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75" h="20959" fill="norm" stroke="1" extrusionOk="0">
                <a:moveTo>
                  <a:pt x="13664" y="7"/>
                </a:moveTo>
                <a:cubicBezTo>
                  <a:pt x="13051" y="69"/>
                  <a:pt x="12495" y="551"/>
                  <a:pt x="12126" y="1269"/>
                </a:cubicBezTo>
                <a:cubicBezTo>
                  <a:pt x="11094" y="3275"/>
                  <a:pt x="10277" y="3264"/>
                  <a:pt x="9247" y="1269"/>
                </a:cubicBezTo>
                <a:cubicBezTo>
                  <a:pt x="8507" y="-164"/>
                  <a:pt x="7032" y="-641"/>
                  <a:pt x="5823" y="1269"/>
                </a:cubicBezTo>
                <a:cubicBezTo>
                  <a:pt x="4198" y="3840"/>
                  <a:pt x="1572" y="7316"/>
                  <a:pt x="329" y="8932"/>
                </a:cubicBezTo>
                <a:cubicBezTo>
                  <a:pt x="-42" y="9415"/>
                  <a:pt x="-113" y="10521"/>
                  <a:pt x="184" y="11205"/>
                </a:cubicBezTo>
                <a:cubicBezTo>
                  <a:pt x="1477" y="14185"/>
                  <a:pt x="5037" y="20959"/>
                  <a:pt x="10686" y="20959"/>
                </a:cubicBezTo>
                <a:cubicBezTo>
                  <a:pt x="16339" y="20959"/>
                  <a:pt x="19899" y="14179"/>
                  <a:pt x="21190" y="11202"/>
                </a:cubicBezTo>
                <a:cubicBezTo>
                  <a:pt x="21487" y="10518"/>
                  <a:pt x="21417" y="9412"/>
                  <a:pt x="21047" y="8928"/>
                </a:cubicBezTo>
                <a:cubicBezTo>
                  <a:pt x="19746" y="7227"/>
                  <a:pt x="16941" y="3505"/>
                  <a:pt x="15549" y="1269"/>
                </a:cubicBezTo>
                <a:cubicBezTo>
                  <a:pt x="14948" y="304"/>
                  <a:pt x="14277" y="-55"/>
                  <a:pt x="13664" y="7"/>
                </a:cubicBezTo>
                <a:close/>
                <a:moveTo>
                  <a:pt x="10184" y="8476"/>
                </a:moveTo>
                <a:cubicBezTo>
                  <a:pt x="10496" y="8473"/>
                  <a:pt x="10686" y="8476"/>
                  <a:pt x="10686" y="8476"/>
                </a:cubicBezTo>
                <a:cubicBezTo>
                  <a:pt x="10686" y="8476"/>
                  <a:pt x="13746" y="8400"/>
                  <a:pt x="15344" y="9071"/>
                </a:cubicBezTo>
                <a:cubicBezTo>
                  <a:pt x="16942" y="9741"/>
                  <a:pt x="20509" y="10096"/>
                  <a:pt x="20411" y="10155"/>
                </a:cubicBezTo>
                <a:cubicBezTo>
                  <a:pt x="9918" y="16394"/>
                  <a:pt x="962" y="10155"/>
                  <a:pt x="962" y="10155"/>
                </a:cubicBezTo>
                <a:cubicBezTo>
                  <a:pt x="1064" y="10155"/>
                  <a:pt x="4429" y="9741"/>
                  <a:pt x="6027" y="9071"/>
                </a:cubicBezTo>
                <a:cubicBezTo>
                  <a:pt x="7226" y="8568"/>
                  <a:pt x="9248" y="8486"/>
                  <a:pt x="10184" y="8476"/>
                </a:cubicBezTo>
                <a:close/>
              </a:path>
            </a:pathLst>
          </a:custGeom>
          <a:solidFill>
            <a:srgbClr val="FF40FF"/>
          </a:solidFill>
          <a:ln w="25400">
            <a:solidFill>
              <a:schemeClr val="accent1"/>
            </a:solidFill>
          </a:ln>
        </p:spPr>
        <p:txBody>
          <a:bodyPr lIns="45718" tIns="45718" rIns="45718" bIns="45718" anchor="ctr"/>
          <a:lstStyle/>
          <a:p>
            <a:pPr/>
          </a:p>
        </p:txBody>
      </p:sp>
      <p:sp>
        <p:nvSpPr>
          <p:cNvPr id="167" name="Paint Splatter"/>
          <p:cNvSpPr/>
          <p:nvPr/>
        </p:nvSpPr>
        <p:spPr>
          <a:xfrm>
            <a:off x="6454554" y="5328459"/>
            <a:ext cx="409076" cy="40402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265" h="21541" fill="norm" stroke="1" extrusionOk="0">
                <a:moveTo>
                  <a:pt x="18778" y="6"/>
                </a:moveTo>
                <a:cubicBezTo>
                  <a:pt x="17680" y="134"/>
                  <a:pt x="17057" y="2145"/>
                  <a:pt x="17057" y="2145"/>
                </a:cubicBezTo>
                <a:cubicBezTo>
                  <a:pt x="16852" y="3359"/>
                  <a:pt x="15985" y="3890"/>
                  <a:pt x="15481" y="4101"/>
                </a:cubicBezTo>
                <a:cubicBezTo>
                  <a:pt x="14194" y="4297"/>
                  <a:pt x="13397" y="3507"/>
                  <a:pt x="13053" y="1869"/>
                </a:cubicBezTo>
                <a:cubicBezTo>
                  <a:pt x="12537" y="2880"/>
                  <a:pt x="11654" y="3375"/>
                  <a:pt x="10752" y="3375"/>
                </a:cubicBezTo>
                <a:cubicBezTo>
                  <a:pt x="10038" y="3375"/>
                  <a:pt x="9410" y="2981"/>
                  <a:pt x="9042" y="2385"/>
                </a:cubicBezTo>
                <a:cubicBezTo>
                  <a:pt x="9027" y="2364"/>
                  <a:pt x="9047" y="2392"/>
                  <a:pt x="9027" y="2365"/>
                </a:cubicBezTo>
                <a:cubicBezTo>
                  <a:pt x="8712" y="1939"/>
                  <a:pt x="8495" y="1267"/>
                  <a:pt x="8495" y="1267"/>
                </a:cubicBezTo>
                <a:cubicBezTo>
                  <a:pt x="8387" y="975"/>
                  <a:pt x="8079" y="832"/>
                  <a:pt x="7808" y="949"/>
                </a:cubicBezTo>
                <a:cubicBezTo>
                  <a:pt x="7536" y="1065"/>
                  <a:pt x="7403" y="1396"/>
                  <a:pt x="7512" y="1688"/>
                </a:cubicBezTo>
                <a:cubicBezTo>
                  <a:pt x="7512" y="1688"/>
                  <a:pt x="8063" y="2709"/>
                  <a:pt x="7926" y="3310"/>
                </a:cubicBezTo>
                <a:cubicBezTo>
                  <a:pt x="7837" y="3703"/>
                  <a:pt x="7904" y="4946"/>
                  <a:pt x="6218" y="5135"/>
                </a:cubicBezTo>
                <a:cubicBezTo>
                  <a:pt x="5752" y="5188"/>
                  <a:pt x="5327" y="4932"/>
                  <a:pt x="5018" y="4604"/>
                </a:cubicBezTo>
                <a:cubicBezTo>
                  <a:pt x="5009" y="4602"/>
                  <a:pt x="5000" y="4602"/>
                  <a:pt x="4991" y="4600"/>
                </a:cubicBezTo>
                <a:cubicBezTo>
                  <a:pt x="5214" y="6253"/>
                  <a:pt x="4846" y="7549"/>
                  <a:pt x="3835" y="8175"/>
                </a:cubicBezTo>
                <a:cubicBezTo>
                  <a:pt x="3057" y="8564"/>
                  <a:pt x="1662" y="8170"/>
                  <a:pt x="1662" y="8170"/>
                </a:cubicBezTo>
                <a:cubicBezTo>
                  <a:pt x="1662" y="8170"/>
                  <a:pt x="3252" y="9037"/>
                  <a:pt x="3447" y="9405"/>
                </a:cubicBezTo>
                <a:cubicBezTo>
                  <a:pt x="3642" y="9774"/>
                  <a:pt x="3739" y="10487"/>
                  <a:pt x="3611" y="11024"/>
                </a:cubicBezTo>
                <a:cubicBezTo>
                  <a:pt x="3469" y="11466"/>
                  <a:pt x="3110" y="11975"/>
                  <a:pt x="2194" y="11735"/>
                </a:cubicBezTo>
                <a:cubicBezTo>
                  <a:pt x="2194" y="11735"/>
                  <a:pt x="-293" y="11137"/>
                  <a:pt x="29" y="13686"/>
                </a:cubicBezTo>
                <a:cubicBezTo>
                  <a:pt x="29" y="13686"/>
                  <a:pt x="572" y="16056"/>
                  <a:pt x="2540" y="14422"/>
                </a:cubicBezTo>
                <a:cubicBezTo>
                  <a:pt x="3229" y="13850"/>
                  <a:pt x="3466" y="13680"/>
                  <a:pt x="3758" y="13817"/>
                </a:cubicBezTo>
                <a:cubicBezTo>
                  <a:pt x="4891" y="14598"/>
                  <a:pt x="5317" y="15680"/>
                  <a:pt x="4758" y="17390"/>
                </a:cubicBezTo>
                <a:cubicBezTo>
                  <a:pt x="7376" y="16540"/>
                  <a:pt x="8461" y="17351"/>
                  <a:pt x="8474" y="18455"/>
                </a:cubicBezTo>
                <a:cubicBezTo>
                  <a:pt x="8487" y="19560"/>
                  <a:pt x="8015" y="19973"/>
                  <a:pt x="8015" y="19973"/>
                </a:cubicBezTo>
                <a:cubicBezTo>
                  <a:pt x="7078" y="21279"/>
                  <a:pt x="8131" y="21539"/>
                  <a:pt x="8131" y="21539"/>
                </a:cubicBezTo>
                <a:cubicBezTo>
                  <a:pt x="8923" y="21597"/>
                  <a:pt x="8788" y="20282"/>
                  <a:pt x="8788" y="20282"/>
                </a:cubicBezTo>
                <a:cubicBezTo>
                  <a:pt x="8765" y="19731"/>
                  <a:pt x="8951" y="18719"/>
                  <a:pt x="9193" y="18402"/>
                </a:cubicBezTo>
                <a:cubicBezTo>
                  <a:pt x="9719" y="17713"/>
                  <a:pt x="12920" y="16968"/>
                  <a:pt x="13661" y="20186"/>
                </a:cubicBezTo>
                <a:cubicBezTo>
                  <a:pt x="13940" y="17526"/>
                  <a:pt x="16095" y="16040"/>
                  <a:pt x="16894" y="17208"/>
                </a:cubicBezTo>
                <a:cubicBezTo>
                  <a:pt x="17606" y="18250"/>
                  <a:pt x="17592" y="18779"/>
                  <a:pt x="18341" y="19048"/>
                </a:cubicBezTo>
                <a:cubicBezTo>
                  <a:pt x="18817" y="19219"/>
                  <a:pt x="19267" y="18578"/>
                  <a:pt x="19121" y="18094"/>
                </a:cubicBezTo>
                <a:cubicBezTo>
                  <a:pt x="18976" y="17610"/>
                  <a:pt x="18406" y="17609"/>
                  <a:pt x="17445" y="16640"/>
                </a:cubicBezTo>
                <a:cubicBezTo>
                  <a:pt x="16491" y="15680"/>
                  <a:pt x="17449" y="12361"/>
                  <a:pt x="18805" y="12812"/>
                </a:cubicBezTo>
                <a:cubicBezTo>
                  <a:pt x="19049" y="12893"/>
                  <a:pt x="19141" y="12986"/>
                  <a:pt x="19373" y="13014"/>
                </a:cubicBezTo>
                <a:cubicBezTo>
                  <a:pt x="19605" y="13043"/>
                  <a:pt x="19842" y="12954"/>
                  <a:pt x="19868" y="12752"/>
                </a:cubicBezTo>
                <a:cubicBezTo>
                  <a:pt x="19895" y="12550"/>
                  <a:pt x="19769" y="12416"/>
                  <a:pt x="19498" y="12345"/>
                </a:cubicBezTo>
                <a:cubicBezTo>
                  <a:pt x="19278" y="12287"/>
                  <a:pt x="19167" y="12369"/>
                  <a:pt x="18803" y="12220"/>
                </a:cubicBezTo>
                <a:cubicBezTo>
                  <a:pt x="17193" y="11564"/>
                  <a:pt x="17586" y="8705"/>
                  <a:pt x="19810" y="7865"/>
                </a:cubicBezTo>
                <a:cubicBezTo>
                  <a:pt x="17967" y="7771"/>
                  <a:pt x="16765" y="6843"/>
                  <a:pt x="16623" y="5495"/>
                </a:cubicBezTo>
                <a:cubicBezTo>
                  <a:pt x="16548" y="3927"/>
                  <a:pt x="18428" y="3479"/>
                  <a:pt x="18428" y="3479"/>
                </a:cubicBezTo>
                <a:cubicBezTo>
                  <a:pt x="21307" y="2438"/>
                  <a:pt x="19943" y="558"/>
                  <a:pt x="19943" y="558"/>
                </a:cubicBezTo>
                <a:cubicBezTo>
                  <a:pt x="19603" y="206"/>
                  <a:pt x="19290" y="41"/>
                  <a:pt x="19004" y="6"/>
                </a:cubicBezTo>
                <a:cubicBezTo>
                  <a:pt x="18927" y="-3"/>
                  <a:pt x="18851" y="-2"/>
                  <a:pt x="18778" y="6"/>
                </a:cubicBezTo>
                <a:close/>
              </a:path>
            </a:pathLst>
          </a:custGeom>
          <a:solidFill>
            <a:srgbClr val="942192"/>
          </a:solidFill>
          <a:ln w="25400">
            <a:solidFill>
              <a:srgbClr val="942192"/>
            </a:solidFill>
          </a:ln>
        </p:spPr>
        <p:txBody>
          <a:bodyPr lIns="45718" tIns="45718" rIns="45718" bIns="45718" anchor="ctr"/>
          <a:lstStyle/>
          <a:p>
            <a:pPr/>
          </a:p>
        </p:txBody>
      </p:sp>
      <p:sp>
        <p:nvSpPr>
          <p:cNvPr id="168" name="Paint Splatter"/>
          <p:cNvSpPr/>
          <p:nvPr/>
        </p:nvSpPr>
        <p:spPr>
          <a:xfrm>
            <a:off x="6955972" y="5328458"/>
            <a:ext cx="409076" cy="4040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265" h="21541" fill="norm" stroke="1" extrusionOk="0">
                <a:moveTo>
                  <a:pt x="18778" y="6"/>
                </a:moveTo>
                <a:cubicBezTo>
                  <a:pt x="17680" y="134"/>
                  <a:pt x="17057" y="2145"/>
                  <a:pt x="17057" y="2145"/>
                </a:cubicBezTo>
                <a:cubicBezTo>
                  <a:pt x="16852" y="3359"/>
                  <a:pt x="15985" y="3890"/>
                  <a:pt x="15481" y="4101"/>
                </a:cubicBezTo>
                <a:cubicBezTo>
                  <a:pt x="14194" y="4297"/>
                  <a:pt x="13397" y="3507"/>
                  <a:pt x="13053" y="1869"/>
                </a:cubicBezTo>
                <a:cubicBezTo>
                  <a:pt x="12537" y="2880"/>
                  <a:pt x="11654" y="3375"/>
                  <a:pt x="10752" y="3375"/>
                </a:cubicBezTo>
                <a:cubicBezTo>
                  <a:pt x="10038" y="3375"/>
                  <a:pt x="9410" y="2981"/>
                  <a:pt x="9042" y="2385"/>
                </a:cubicBezTo>
                <a:cubicBezTo>
                  <a:pt x="9027" y="2364"/>
                  <a:pt x="9047" y="2392"/>
                  <a:pt x="9027" y="2365"/>
                </a:cubicBezTo>
                <a:cubicBezTo>
                  <a:pt x="8712" y="1939"/>
                  <a:pt x="8495" y="1267"/>
                  <a:pt x="8495" y="1267"/>
                </a:cubicBezTo>
                <a:cubicBezTo>
                  <a:pt x="8387" y="975"/>
                  <a:pt x="8079" y="832"/>
                  <a:pt x="7808" y="949"/>
                </a:cubicBezTo>
                <a:cubicBezTo>
                  <a:pt x="7536" y="1065"/>
                  <a:pt x="7403" y="1396"/>
                  <a:pt x="7512" y="1688"/>
                </a:cubicBezTo>
                <a:cubicBezTo>
                  <a:pt x="7512" y="1688"/>
                  <a:pt x="8063" y="2709"/>
                  <a:pt x="7926" y="3310"/>
                </a:cubicBezTo>
                <a:cubicBezTo>
                  <a:pt x="7837" y="3703"/>
                  <a:pt x="7904" y="4946"/>
                  <a:pt x="6218" y="5135"/>
                </a:cubicBezTo>
                <a:cubicBezTo>
                  <a:pt x="5752" y="5188"/>
                  <a:pt x="5327" y="4932"/>
                  <a:pt x="5018" y="4604"/>
                </a:cubicBezTo>
                <a:cubicBezTo>
                  <a:pt x="5009" y="4602"/>
                  <a:pt x="5000" y="4602"/>
                  <a:pt x="4991" y="4600"/>
                </a:cubicBezTo>
                <a:cubicBezTo>
                  <a:pt x="5214" y="6253"/>
                  <a:pt x="4846" y="7549"/>
                  <a:pt x="3835" y="8175"/>
                </a:cubicBezTo>
                <a:cubicBezTo>
                  <a:pt x="3057" y="8564"/>
                  <a:pt x="1662" y="8170"/>
                  <a:pt x="1662" y="8170"/>
                </a:cubicBezTo>
                <a:cubicBezTo>
                  <a:pt x="1662" y="8170"/>
                  <a:pt x="3252" y="9037"/>
                  <a:pt x="3447" y="9405"/>
                </a:cubicBezTo>
                <a:cubicBezTo>
                  <a:pt x="3642" y="9774"/>
                  <a:pt x="3739" y="10487"/>
                  <a:pt x="3611" y="11024"/>
                </a:cubicBezTo>
                <a:cubicBezTo>
                  <a:pt x="3469" y="11466"/>
                  <a:pt x="3110" y="11975"/>
                  <a:pt x="2194" y="11735"/>
                </a:cubicBezTo>
                <a:cubicBezTo>
                  <a:pt x="2194" y="11735"/>
                  <a:pt x="-293" y="11137"/>
                  <a:pt x="29" y="13686"/>
                </a:cubicBezTo>
                <a:cubicBezTo>
                  <a:pt x="29" y="13686"/>
                  <a:pt x="572" y="16056"/>
                  <a:pt x="2540" y="14422"/>
                </a:cubicBezTo>
                <a:cubicBezTo>
                  <a:pt x="3229" y="13850"/>
                  <a:pt x="3466" y="13680"/>
                  <a:pt x="3758" y="13817"/>
                </a:cubicBezTo>
                <a:cubicBezTo>
                  <a:pt x="4891" y="14598"/>
                  <a:pt x="5317" y="15680"/>
                  <a:pt x="4758" y="17390"/>
                </a:cubicBezTo>
                <a:cubicBezTo>
                  <a:pt x="7376" y="16540"/>
                  <a:pt x="8461" y="17351"/>
                  <a:pt x="8474" y="18455"/>
                </a:cubicBezTo>
                <a:cubicBezTo>
                  <a:pt x="8487" y="19560"/>
                  <a:pt x="8015" y="19973"/>
                  <a:pt x="8015" y="19973"/>
                </a:cubicBezTo>
                <a:cubicBezTo>
                  <a:pt x="7078" y="21279"/>
                  <a:pt x="8131" y="21539"/>
                  <a:pt x="8131" y="21539"/>
                </a:cubicBezTo>
                <a:cubicBezTo>
                  <a:pt x="8923" y="21597"/>
                  <a:pt x="8788" y="20282"/>
                  <a:pt x="8788" y="20282"/>
                </a:cubicBezTo>
                <a:cubicBezTo>
                  <a:pt x="8765" y="19731"/>
                  <a:pt x="8951" y="18719"/>
                  <a:pt x="9193" y="18402"/>
                </a:cubicBezTo>
                <a:cubicBezTo>
                  <a:pt x="9719" y="17713"/>
                  <a:pt x="12920" y="16968"/>
                  <a:pt x="13661" y="20186"/>
                </a:cubicBezTo>
                <a:cubicBezTo>
                  <a:pt x="13940" y="17526"/>
                  <a:pt x="16095" y="16040"/>
                  <a:pt x="16894" y="17208"/>
                </a:cubicBezTo>
                <a:cubicBezTo>
                  <a:pt x="17606" y="18250"/>
                  <a:pt x="17592" y="18779"/>
                  <a:pt x="18341" y="19048"/>
                </a:cubicBezTo>
                <a:cubicBezTo>
                  <a:pt x="18817" y="19219"/>
                  <a:pt x="19267" y="18578"/>
                  <a:pt x="19121" y="18094"/>
                </a:cubicBezTo>
                <a:cubicBezTo>
                  <a:pt x="18976" y="17610"/>
                  <a:pt x="18406" y="17609"/>
                  <a:pt x="17445" y="16640"/>
                </a:cubicBezTo>
                <a:cubicBezTo>
                  <a:pt x="16491" y="15680"/>
                  <a:pt x="17449" y="12361"/>
                  <a:pt x="18805" y="12812"/>
                </a:cubicBezTo>
                <a:cubicBezTo>
                  <a:pt x="19049" y="12893"/>
                  <a:pt x="19141" y="12986"/>
                  <a:pt x="19373" y="13014"/>
                </a:cubicBezTo>
                <a:cubicBezTo>
                  <a:pt x="19605" y="13043"/>
                  <a:pt x="19842" y="12954"/>
                  <a:pt x="19868" y="12752"/>
                </a:cubicBezTo>
                <a:cubicBezTo>
                  <a:pt x="19895" y="12550"/>
                  <a:pt x="19769" y="12416"/>
                  <a:pt x="19498" y="12345"/>
                </a:cubicBezTo>
                <a:cubicBezTo>
                  <a:pt x="19278" y="12287"/>
                  <a:pt x="19167" y="12369"/>
                  <a:pt x="18803" y="12220"/>
                </a:cubicBezTo>
                <a:cubicBezTo>
                  <a:pt x="17193" y="11564"/>
                  <a:pt x="17586" y="8705"/>
                  <a:pt x="19810" y="7865"/>
                </a:cubicBezTo>
                <a:cubicBezTo>
                  <a:pt x="17967" y="7771"/>
                  <a:pt x="16765" y="6843"/>
                  <a:pt x="16623" y="5495"/>
                </a:cubicBezTo>
                <a:cubicBezTo>
                  <a:pt x="16548" y="3927"/>
                  <a:pt x="18428" y="3479"/>
                  <a:pt x="18428" y="3479"/>
                </a:cubicBezTo>
                <a:cubicBezTo>
                  <a:pt x="21307" y="2438"/>
                  <a:pt x="19943" y="558"/>
                  <a:pt x="19943" y="558"/>
                </a:cubicBezTo>
                <a:cubicBezTo>
                  <a:pt x="19603" y="206"/>
                  <a:pt x="19290" y="41"/>
                  <a:pt x="19004" y="6"/>
                </a:cubicBezTo>
                <a:cubicBezTo>
                  <a:pt x="18927" y="-3"/>
                  <a:pt x="18851" y="-2"/>
                  <a:pt x="18778" y="6"/>
                </a:cubicBezTo>
                <a:close/>
              </a:path>
            </a:pathLst>
          </a:custGeom>
          <a:solidFill>
            <a:srgbClr val="942192"/>
          </a:solidFill>
          <a:ln w="25400">
            <a:solidFill>
              <a:srgbClr val="942192"/>
            </a:solidFill>
          </a:ln>
        </p:spPr>
        <p:txBody>
          <a:bodyPr lIns="45718" tIns="45718" rIns="45718" bIns="45718" anchor="ctr"/>
          <a:lstStyle/>
          <a:p>
            <a:pPr/>
          </a:p>
        </p:txBody>
      </p:sp>
      <p:sp>
        <p:nvSpPr>
          <p:cNvPr id="169" name="Foot"/>
          <p:cNvSpPr/>
          <p:nvPr/>
        </p:nvSpPr>
        <p:spPr>
          <a:xfrm>
            <a:off x="7178594" y="6079153"/>
            <a:ext cx="576313" cy="43969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18" h="21600" fill="norm" stroke="1" extrusionOk="0">
                <a:moveTo>
                  <a:pt x="931" y="0"/>
                </a:moveTo>
                <a:cubicBezTo>
                  <a:pt x="931" y="0"/>
                  <a:pt x="1300" y="9242"/>
                  <a:pt x="1054" y="11433"/>
                </a:cubicBezTo>
                <a:cubicBezTo>
                  <a:pt x="807" y="13625"/>
                  <a:pt x="0" y="16274"/>
                  <a:pt x="0" y="17589"/>
                </a:cubicBezTo>
                <a:cubicBezTo>
                  <a:pt x="0" y="18904"/>
                  <a:pt x="206" y="21600"/>
                  <a:pt x="2873" y="21600"/>
                </a:cubicBezTo>
                <a:cubicBezTo>
                  <a:pt x="5431" y="21600"/>
                  <a:pt x="5944" y="19614"/>
                  <a:pt x="8758" y="20426"/>
                </a:cubicBezTo>
                <a:cubicBezTo>
                  <a:pt x="11449" y="21202"/>
                  <a:pt x="12478" y="21600"/>
                  <a:pt x="14614" y="21600"/>
                </a:cubicBezTo>
                <a:cubicBezTo>
                  <a:pt x="15671" y="21600"/>
                  <a:pt x="16755" y="20917"/>
                  <a:pt x="17302" y="20917"/>
                </a:cubicBezTo>
                <a:cubicBezTo>
                  <a:pt x="17862" y="20917"/>
                  <a:pt x="18585" y="21600"/>
                  <a:pt x="19406" y="21600"/>
                </a:cubicBezTo>
                <a:cubicBezTo>
                  <a:pt x="20841" y="21600"/>
                  <a:pt x="21600" y="20223"/>
                  <a:pt x="21025" y="18743"/>
                </a:cubicBezTo>
                <a:cubicBezTo>
                  <a:pt x="20081" y="18634"/>
                  <a:pt x="19573" y="18580"/>
                  <a:pt x="19573" y="18580"/>
                </a:cubicBezTo>
                <a:cubicBezTo>
                  <a:pt x="19573" y="18580"/>
                  <a:pt x="19559" y="17972"/>
                  <a:pt x="18637" y="17865"/>
                </a:cubicBezTo>
                <a:cubicBezTo>
                  <a:pt x="17570" y="17742"/>
                  <a:pt x="16685" y="17296"/>
                  <a:pt x="15827" y="16782"/>
                </a:cubicBezTo>
                <a:cubicBezTo>
                  <a:pt x="14666" y="16086"/>
                  <a:pt x="13680" y="14301"/>
                  <a:pt x="9550" y="12070"/>
                </a:cubicBezTo>
                <a:cubicBezTo>
                  <a:pt x="7580" y="11122"/>
                  <a:pt x="6854" y="9155"/>
                  <a:pt x="7788" y="0"/>
                </a:cubicBezTo>
                <a:cubicBezTo>
                  <a:pt x="6023" y="0"/>
                  <a:pt x="931" y="0"/>
                  <a:pt x="931" y="0"/>
                </a:cubicBezTo>
                <a:close/>
              </a:path>
            </a:pathLst>
          </a:custGeom>
          <a:solidFill>
            <a:srgbClr val="FFFB00"/>
          </a:solidFill>
          <a:ln w="25400">
            <a:solidFill>
              <a:schemeClr val="accent1"/>
            </a:solidFill>
          </a:ln>
        </p:spPr>
        <p:txBody>
          <a:bodyPr lIns="45718" tIns="45718" rIns="45718" bIns="45718" anchor="ctr"/>
          <a:lstStyle/>
          <a:p>
            <a:pPr/>
          </a:p>
        </p:txBody>
      </p:sp>
      <p:sp>
        <p:nvSpPr>
          <p:cNvPr id="170" name="Foot"/>
          <p:cNvSpPr/>
          <p:nvPr/>
        </p:nvSpPr>
        <p:spPr>
          <a:xfrm flipH="1">
            <a:off x="6222973" y="6079153"/>
            <a:ext cx="576313" cy="43969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18" h="21600" fill="norm" stroke="1" extrusionOk="0">
                <a:moveTo>
                  <a:pt x="931" y="0"/>
                </a:moveTo>
                <a:cubicBezTo>
                  <a:pt x="931" y="0"/>
                  <a:pt x="1300" y="9242"/>
                  <a:pt x="1054" y="11433"/>
                </a:cubicBezTo>
                <a:cubicBezTo>
                  <a:pt x="807" y="13625"/>
                  <a:pt x="0" y="16274"/>
                  <a:pt x="0" y="17589"/>
                </a:cubicBezTo>
                <a:cubicBezTo>
                  <a:pt x="0" y="18904"/>
                  <a:pt x="206" y="21600"/>
                  <a:pt x="2873" y="21600"/>
                </a:cubicBezTo>
                <a:cubicBezTo>
                  <a:pt x="5431" y="21600"/>
                  <a:pt x="5944" y="19614"/>
                  <a:pt x="8758" y="20426"/>
                </a:cubicBezTo>
                <a:cubicBezTo>
                  <a:pt x="11449" y="21202"/>
                  <a:pt x="12478" y="21600"/>
                  <a:pt x="14614" y="21600"/>
                </a:cubicBezTo>
                <a:cubicBezTo>
                  <a:pt x="15671" y="21600"/>
                  <a:pt x="16755" y="20917"/>
                  <a:pt x="17302" y="20917"/>
                </a:cubicBezTo>
                <a:cubicBezTo>
                  <a:pt x="17862" y="20917"/>
                  <a:pt x="18585" y="21600"/>
                  <a:pt x="19406" y="21600"/>
                </a:cubicBezTo>
                <a:cubicBezTo>
                  <a:pt x="20841" y="21600"/>
                  <a:pt x="21600" y="20223"/>
                  <a:pt x="21025" y="18743"/>
                </a:cubicBezTo>
                <a:cubicBezTo>
                  <a:pt x="20081" y="18634"/>
                  <a:pt x="19573" y="18580"/>
                  <a:pt x="19573" y="18580"/>
                </a:cubicBezTo>
                <a:cubicBezTo>
                  <a:pt x="19573" y="18580"/>
                  <a:pt x="19559" y="17972"/>
                  <a:pt x="18637" y="17865"/>
                </a:cubicBezTo>
                <a:cubicBezTo>
                  <a:pt x="17570" y="17742"/>
                  <a:pt x="16685" y="17296"/>
                  <a:pt x="15827" y="16782"/>
                </a:cubicBezTo>
                <a:cubicBezTo>
                  <a:pt x="14666" y="16086"/>
                  <a:pt x="13680" y="14301"/>
                  <a:pt x="9550" y="12070"/>
                </a:cubicBezTo>
                <a:cubicBezTo>
                  <a:pt x="7580" y="11122"/>
                  <a:pt x="6854" y="9155"/>
                  <a:pt x="7788" y="0"/>
                </a:cubicBezTo>
                <a:cubicBezTo>
                  <a:pt x="6023" y="0"/>
                  <a:pt x="931" y="0"/>
                  <a:pt x="931" y="0"/>
                </a:cubicBezTo>
                <a:close/>
              </a:path>
            </a:pathLst>
          </a:custGeom>
          <a:solidFill>
            <a:srgbClr val="FFFB00"/>
          </a:solidFill>
          <a:ln w="25400">
            <a:solidFill>
              <a:schemeClr val="accent1"/>
            </a:solidFill>
          </a:ln>
        </p:spPr>
        <p:txBody>
          <a:bodyPr lIns="45718" tIns="45718" rIns="45718" bIns="45718" anchor="ctr"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Class="entr" nodeType="after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7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Class="entr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1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Class="entr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5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9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Class="entr" nodeType="clickEffect" presetSubtype="0" presetID="1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3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Class="entr" nodeType="afterEffect" presetSubtype="0" presetID="1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6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Class="entr" nodeType="clickEffect" presetSubtype="0" presetID="1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Class="entr" nodeType="clickEffect" presetSubtype="0" presetID="1" grpId="1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4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Class="entr" nodeType="afterEffect" presetSubtype="0" presetID="1" grpId="1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7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65" grpId="7"/>
      <p:bldP build="whole" bldLvl="1" animBg="1" rev="0" advAuto="0" spid="162" grpId="2"/>
      <p:bldP build="whole" bldLvl="1" animBg="1" rev="0" advAuto="0" spid="157" grpId="10"/>
      <p:bldP build="whole" bldLvl="1" animBg="1" rev="0" advAuto="0" spid="169" grpId="16"/>
      <p:bldP build="whole" bldLvl="1" animBg="1" rev="0" advAuto="0" spid="155" grpId="6"/>
      <p:bldP build="whole" bldLvl="1" animBg="1" rev="0" advAuto="0" spid="166" grpId="9"/>
      <p:bldP build="whole" bldLvl="1" animBg="1" rev="0" advAuto="0" spid="164" grpId="5"/>
      <p:bldP build="whole" bldLvl="1" animBg="1" rev="0" advAuto="0" spid="168" grpId="13"/>
      <p:bldP build="whole" bldLvl="1" animBg="1" rev="0" advAuto="0" spid="154" grpId="3"/>
      <p:bldP build="whole" bldLvl="1" animBg="1" rev="0" advAuto="0" spid="156" grpId="8"/>
      <p:bldP build="whole" bldLvl="1" animBg="1" rev="0" advAuto="0" spid="158" grpId="12"/>
      <p:bldP build="whole" bldLvl="1" animBg="1" rev="0" advAuto="0" spid="167" grpId="14"/>
      <p:bldP build="whole" bldLvl="1" animBg="1" rev="0" advAuto="0" spid="159" grpId="15"/>
      <p:bldP build="whole" bldLvl="1" animBg="1" rev="0" advAuto="0" spid="170" grpId="17"/>
      <p:bldP build="whole" bldLvl="1" animBg="1" rev="0" advAuto="0" spid="153" grpId="1"/>
      <p:bldP build="whole" bldLvl="1" animBg="1" rev="0" advAuto="0" spid="163" grpId="4"/>
      <p:bldP build="whole" bldLvl="1" animBg="1" rev="0" advAuto="0" spid="161" grpId="11"/>
    </p:bldLst>
  </p:timing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