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9" name="feve2.jpeg" descr="fev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964613" cy="6418263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La galette des rois"/>
          <p:cNvSpPr txBox="1"/>
          <p:nvPr>
            <p:ph type="body" sz="quarter" idx="1"/>
          </p:nvPr>
        </p:nvSpPr>
        <p:spPr>
          <a:xfrm>
            <a:off x="1619250" y="620712"/>
            <a:ext cx="6400800" cy="1752601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b="1" sz="3600" u="sng"/>
            </a:lvl1pPr>
          </a:lstStyle>
          <a:p>
            <a:pPr/>
            <a:r>
              <a:t>La galette des rois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1686458118_small.jpeg" descr="1686458118_small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8949" y="1369317"/>
            <a:ext cx="3206751" cy="4283076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La fête de la galette des rois"/>
          <p:cNvSpPr txBox="1"/>
          <p:nvPr/>
        </p:nvSpPr>
        <p:spPr>
          <a:xfrm>
            <a:off x="2784193" y="511378"/>
            <a:ext cx="2976263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La fête de la galette des rois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13568" t="0" r="13568" b="0"/>
          <a:stretch>
            <a:fillRect/>
          </a:stretch>
        </p:blipFill>
        <p:spPr>
          <a:xfrm>
            <a:off x="7121734" y="573571"/>
            <a:ext cx="1892050" cy="1728014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7093" t="0" r="7093" b="0"/>
          <a:stretch>
            <a:fillRect/>
          </a:stretch>
        </p:blipFill>
        <p:spPr>
          <a:xfrm>
            <a:off x="-377527" y="1380139"/>
            <a:ext cx="2997010" cy="232410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alut…"/>
          <p:cNvSpPr txBox="1"/>
          <p:nvPr/>
        </p:nvSpPr>
        <p:spPr>
          <a:xfrm>
            <a:off x="2657958" y="839119"/>
            <a:ext cx="3984090" cy="1684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Salut</a:t>
            </a:r>
          </a:p>
          <a:p>
            <a:pPr/>
            <a:r>
              <a:t>Tu aime</a:t>
            </a:r>
            <a:r>
              <a:rPr>
                <a:solidFill>
                  <a:schemeClr val="accent3"/>
                </a:solidFill>
              </a:rPr>
              <a:t>s</a:t>
            </a:r>
            <a:r>
              <a:t> la galette de</a:t>
            </a:r>
            <a:r>
              <a:rPr>
                <a:solidFill>
                  <a:schemeClr val="accent3">
                    <a:satOff val="-6373"/>
                    <a:lumOff val="-10823"/>
                  </a:schemeClr>
                </a:solidFill>
              </a:rPr>
              <a:t>s</a:t>
            </a:r>
            <a:r>
              <a:t> roi</a:t>
            </a:r>
            <a:r>
              <a:rPr>
                <a:solidFill>
                  <a:schemeClr val="accent3">
                    <a:satOff val="-6373"/>
                    <a:lumOff val="-10823"/>
                  </a:schemeClr>
                </a:solidFill>
              </a:rPr>
              <a:t>s</a:t>
            </a:r>
            <a:r>
              <a:t>?</a:t>
            </a:r>
          </a:p>
          <a:p>
            <a:pPr/>
          </a:p>
          <a:p>
            <a:pPr lvl="7"/>
            <a:r>
              <a:t>                                                    Oui </a:t>
            </a:r>
          </a:p>
          <a:p>
            <a:pPr lvl="7"/>
          </a:p>
          <a:p>
            <a:pPr/>
            <a:r>
              <a:t>Tu vien</a:t>
            </a:r>
            <a:r>
              <a:rPr>
                <a:solidFill>
                  <a:schemeClr val="accent3">
                    <a:satOff val="-6373"/>
                    <a:lumOff val="-10823"/>
                  </a:schemeClr>
                </a:solidFill>
              </a:rPr>
              <a:t>s</a:t>
            </a:r>
            <a:r>
              <a:t> mange</a:t>
            </a:r>
            <a:r>
              <a:rPr>
                <a:solidFill>
                  <a:schemeClr val="accent3">
                    <a:satOff val="-6373"/>
                    <a:lumOff val="-10823"/>
                  </a:schemeClr>
                </a:solidFill>
              </a:rPr>
              <a:t>r</a:t>
            </a:r>
            <a:r>
              <a:t> une galette de</a:t>
            </a:r>
            <a:r>
              <a:rPr>
                <a:solidFill>
                  <a:schemeClr val="accent3">
                    <a:satOff val="-6373"/>
                    <a:lumOff val="-10823"/>
                  </a:schemeClr>
                </a:solidFill>
              </a:rPr>
              <a:t>s</a:t>
            </a:r>
            <a:r>
              <a:t> roi</a:t>
            </a:r>
            <a:r>
              <a:rPr>
                <a:solidFill>
                  <a:schemeClr val="accent3">
                    <a:satOff val="-6373"/>
                    <a:lumOff val="-10823"/>
                  </a:schemeClr>
                </a:solidFill>
              </a:rPr>
              <a:t>s</a:t>
            </a:r>
            <a:r>
              <a:t>?</a:t>
            </a:r>
          </a:p>
        </p:txBody>
      </p:sp>
      <p:sp>
        <p:nvSpPr>
          <p:cNvPr id="48" name="Ou habites tu?"/>
          <p:cNvSpPr txBox="1"/>
          <p:nvPr/>
        </p:nvSpPr>
        <p:spPr>
          <a:xfrm>
            <a:off x="5040309" y="2867111"/>
            <a:ext cx="1654558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Ou habite</a:t>
            </a:r>
            <a:r>
              <a:rPr>
                <a:solidFill>
                  <a:schemeClr val="accent3">
                    <a:satOff val="-6373"/>
                    <a:lumOff val="-10823"/>
                  </a:schemeClr>
                </a:solidFill>
              </a:rPr>
              <a:t>s</a:t>
            </a:r>
            <a:r>
              <a:t> tu?</a:t>
            </a:r>
          </a:p>
          <a:p>
            <a:pPr/>
          </a:p>
        </p:txBody>
      </p:sp>
      <p:sp>
        <p:nvSpPr>
          <p:cNvPr id="49" name="J’habite à Hove…"/>
          <p:cNvSpPr txBox="1"/>
          <p:nvPr/>
        </p:nvSpPr>
        <p:spPr>
          <a:xfrm>
            <a:off x="2990044" y="3608393"/>
            <a:ext cx="1743408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J’habite à Hove</a:t>
            </a:r>
          </a:p>
          <a:p>
            <a:pPr/>
          </a:p>
          <a:p>
            <a:pPr/>
          </a:p>
          <a:p>
            <a:pPr/>
          </a:p>
          <a:p>
            <a:pPr/>
            <a:r>
              <a:t>3 </a:t>
            </a:r>
            <a:r>
              <a:rPr>
                <a:solidFill>
                  <a:schemeClr val="accent3">
                    <a:satOff val="-6373"/>
                    <a:lumOff val="-10823"/>
                  </a:schemeClr>
                </a:solidFill>
              </a:rPr>
              <a:t>h</a:t>
            </a:r>
            <a:r>
              <a:t>eur</a:t>
            </a:r>
            <a:r>
              <a:rPr>
                <a:solidFill>
                  <a:srgbClr val="535353"/>
                </a:solidFill>
              </a:rPr>
              <a:t>e</a:t>
            </a:r>
            <a:r>
              <a:rPr>
                <a:solidFill>
                  <a:schemeClr val="accent3">
                    <a:satOff val="-6373"/>
                    <a:lumOff val="-10823"/>
                  </a:schemeClr>
                </a:solidFill>
              </a:rPr>
              <a:t>s</a:t>
            </a:r>
          </a:p>
        </p:txBody>
      </p:sp>
      <p:sp>
        <p:nvSpPr>
          <p:cNvPr id="50" name="A quelle heure?"/>
          <p:cNvSpPr txBox="1"/>
          <p:nvPr/>
        </p:nvSpPr>
        <p:spPr>
          <a:xfrm>
            <a:off x="5097459" y="4213243"/>
            <a:ext cx="1692956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 quelle </a:t>
            </a:r>
            <a:r>
              <a:rPr>
                <a:solidFill>
                  <a:schemeClr val="accent3">
                    <a:satOff val="-6373"/>
                    <a:lumOff val="-10823"/>
                  </a:schemeClr>
                </a:solidFill>
              </a:rPr>
              <a:t>h</a:t>
            </a:r>
            <a:r>
              <a:t>eur</a:t>
            </a:r>
            <a:r>
              <a:rPr>
                <a:solidFill>
                  <a:schemeClr val="accent3">
                    <a:satOff val="-6373"/>
                    <a:lumOff val="-10823"/>
                  </a:schemeClr>
                </a:solidFill>
              </a:rPr>
              <a:t>e</a:t>
            </a:r>
            <a:r>
              <a:t>?</a:t>
            </a:r>
          </a:p>
        </p:txBody>
      </p:sp>
      <p:pic>
        <p:nvPicPr>
          <p:cNvPr id="51" name="Image" descr="Image"/>
          <p:cNvPicPr>
            <a:picLocks noChangeAspect="1"/>
          </p:cNvPicPr>
          <p:nvPr/>
        </p:nvPicPr>
        <p:blipFill>
          <a:blip r:embed="rId4">
            <a:extLst/>
          </a:blip>
          <a:srcRect l="0" t="0" r="4573" b="21204"/>
          <a:stretch>
            <a:fillRect/>
          </a:stretch>
        </p:blipFill>
        <p:spPr>
          <a:xfrm>
            <a:off x="7253695" y="2488009"/>
            <a:ext cx="1628039" cy="1882013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Image" descr="Image"/>
          <p:cNvPicPr>
            <a:picLocks noChangeAspect="1"/>
          </p:cNvPicPr>
          <p:nvPr/>
        </p:nvPicPr>
        <p:blipFill>
          <a:blip r:embed="rId5">
            <a:extLst/>
          </a:blip>
          <a:srcRect l="16916" t="0" r="35016" b="24760"/>
          <a:stretch>
            <a:fillRect/>
          </a:stretch>
        </p:blipFill>
        <p:spPr>
          <a:xfrm>
            <a:off x="6712165" y="4556434"/>
            <a:ext cx="1678732" cy="1748634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J’arrive"/>
          <p:cNvSpPr txBox="1"/>
          <p:nvPr/>
        </p:nvSpPr>
        <p:spPr>
          <a:xfrm>
            <a:off x="5050072" y="5413848"/>
            <a:ext cx="84084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J’arrive</a:t>
            </a:r>
          </a:p>
        </p:txBody>
      </p:sp>
      <p:sp>
        <p:nvSpPr>
          <p:cNvPr id="54" name="QU = K"/>
          <p:cNvSpPr txBox="1"/>
          <p:nvPr/>
        </p:nvSpPr>
        <p:spPr>
          <a:xfrm>
            <a:off x="302226" y="5686713"/>
            <a:ext cx="885439" cy="376062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QU = 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