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media1.m4v" ContentType="video/unknown"/>
  <Override PartName="/ppt/media/media2.m4v" ContentType="video/unknown"/>
  <Override PartName="/ppt/media/media1.mp3" ContentType="audio/unknown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 b="def" i="def"/>
      <a:tcStyle>
        <a:tcBdr/>
        <a:fill>
          <a:solidFill>
            <a:srgbClr val="E6F6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" name="Shape 5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8" name="Body Level One…"/>
          <p:cNvSpPr txBox="1"/>
          <p:nvPr>
            <p:ph type="body" sz="quarter" idx="1"/>
          </p:nvPr>
        </p:nvSpPr>
        <p:spPr>
          <a:xfrm>
            <a:off x="685799" y="1981200"/>
            <a:ext cx="3814235" cy="1987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7" name="Body Level One…"/>
          <p:cNvSpPr txBox="1"/>
          <p:nvPr>
            <p:ph type="body" sz="half" idx="1"/>
          </p:nvPr>
        </p:nvSpPr>
        <p:spPr>
          <a:xfrm>
            <a:off x="685799" y="1981200"/>
            <a:ext cx="3814235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E2F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"/>
          <p:cNvSpPr txBox="1"/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3" Type="http://schemas.microsoft.com/office/2007/relationships/media" Target="../media/media2.m4v"/><Relationship Id="rId4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5.png"/><Relationship Id="rId9" Type="http://schemas.openxmlformats.org/officeDocument/2006/relationships/image" Target="../media/image2.tif"/><Relationship Id="rId10" Type="http://schemas.openxmlformats.org/officeDocument/2006/relationships/audio" Target="../media/media1.mp3"/><Relationship Id="rId11" Type="http://schemas.microsoft.com/office/2007/relationships/media" Target="../media/media1.mp3"/><Relationship Id="rId12" Type="http://schemas.openxmlformats.org/officeDocument/2006/relationships/image" Target="../media/image11.png"/><Relationship Id="rId13" Type="http://schemas.openxmlformats.org/officeDocument/2006/relationships/image" Target="../media/image3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educandy.com/site/resource.php?activity-code=41df9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Bonjour .m4v" descr="Bonjour 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3333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650" y="2133600"/>
            <a:ext cx="1511300" cy="138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287" y="193675"/>
            <a:ext cx="1368426" cy="1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650" y="4652962"/>
            <a:ext cx="2160588" cy="115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1018" y="3233737"/>
            <a:ext cx="1960564" cy="17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8981" y="5695950"/>
            <a:ext cx="1951038" cy="124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4393" y="1327150"/>
            <a:ext cx="1943101" cy="1171575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Le vélo"/>
          <p:cNvSpPr txBox="1"/>
          <p:nvPr/>
        </p:nvSpPr>
        <p:spPr>
          <a:xfrm>
            <a:off x="6073775" y="3587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 vélo</a:t>
            </a:r>
          </a:p>
        </p:txBody>
      </p:sp>
      <p:sp>
        <p:nvSpPr>
          <p:cNvPr id="91" name="La moto"/>
          <p:cNvSpPr txBox="1"/>
          <p:nvPr/>
        </p:nvSpPr>
        <p:spPr>
          <a:xfrm>
            <a:off x="5900737" y="2422525"/>
            <a:ext cx="1756133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 moto</a:t>
            </a:r>
          </a:p>
        </p:txBody>
      </p:sp>
      <p:sp>
        <p:nvSpPr>
          <p:cNvPr id="92" name="L’ avion"/>
          <p:cNvSpPr txBox="1"/>
          <p:nvPr/>
        </p:nvSpPr>
        <p:spPr>
          <a:xfrm>
            <a:off x="5946638" y="4294187"/>
            <a:ext cx="163781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L’ avion</a:t>
            </a:r>
          </a:p>
        </p:txBody>
      </p:sp>
      <p:sp>
        <p:nvSpPr>
          <p:cNvPr id="93" name="Le bateau"/>
          <p:cNvSpPr txBox="1"/>
          <p:nvPr/>
        </p:nvSpPr>
        <p:spPr>
          <a:xfrm>
            <a:off x="5887417" y="1243806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 bateau</a:t>
            </a:r>
          </a:p>
        </p:txBody>
      </p:sp>
      <p:sp>
        <p:nvSpPr>
          <p:cNvPr id="94" name="La voiture"/>
          <p:cNvSpPr txBox="1"/>
          <p:nvPr/>
        </p:nvSpPr>
        <p:spPr>
          <a:xfrm>
            <a:off x="5900477" y="5618162"/>
            <a:ext cx="211198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 voiture</a:t>
            </a:r>
          </a:p>
        </p:txBody>
      </p:sp>
      <p:sp>
        <p:nvSpPr>
          <p:cNvPr id="95" name="Le train"/>
          <p:cNvSpPr txBox="1"/>
          <p:nvPr/>
        </p:nvSpPr>
        <p:spPr>
          <a:xfrm>
            <a:off x="6048437" y="3358356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 train</a:t>
            </a:r>
          </a:p>
        </p:txBody>
      </p:sp>
      <p:sp>
        <p:nvSpPr>
          <p:cNvPr id="96" name="Line"/>
          <p:cNvSpPr/>
          <p:nvPr/>
        </p:nvSpPr>
        <p:spPr>
          <a:xfrm flipV="1">
            <a:off x="2650628" y="868528"/>
            <a:ext cx="2983027" cy="44462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7" name="Line"/>
          <p:cNvSpPr/>
          <p:nvPr/>
        </p:nvSpPr>
        <p:spPr>
          <a:xfrm>
            <a:off x="2650628" y="1955581"/>
            <a:ext cx="2985896" cy="754350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8" name="Line"/>
          <p:cNvSpPr/>
          <p:nvPr/>
        </p:nvSpPr>
        <p:spPr>
          <a:xfrm flipV="1">
            <a:off x="2778617" y="1570273"/>
            <a:ext cx="2947200" cy="1336617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9" name="Line"/>
          <p:cNvSpPr/>
          <p:nvPr/>
        </p:nvSpPr>
        <p:spPr>
          <a:xfrm flipV="1">
            <a:off x="2575417" y="3861570"/>
            <a:ext cx="3289424" cy="499602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00" name="Line"/>
          <p:cNvSpPr/>
          <p:nvPr/>
        </p:nvSpPr>
        <p:spPr>
          <a:xfrm>
            <a:off x="2778617" y="5351772"/>
            <a:ext cx="2883581" cy="561270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01" name="Line"/>
          <p:cNvSpPr/>
          <p:nvPr/>
        </p:nvSpPr>
        <p:spPr>
          <a:xfrm flipV="1">
            <a:off x="3020218" y="4798493"/>
            <a:ext cx="2781825" cy="1376049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" grpId="5"/>
      <p:bldP build="whole" bldLvl="1" animBg="1" rev="0" advAuto="0" spid="99" grpId="4"/>
      <p:bldP build="whole" bldLvl="1" animBg="1" rev="0" advAuto="0" spid="96" grpId="1"/>
      <p:bldP build="whole" bldLvl="1" animBg="1" rev="0" advAuto="0" spid="97" grpId="2"/>
      <p:bldP build="whole" bldLvl="1" animBg="1" rev="0" advAuto="0" spid="101" grpId="6"/>
      <p:bldP build="whole" bldLvl="1" animBg="1" rev="0" advAuto="0" spid="98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650" y="2133600"/>
            <a:ext cx="1511300" cy="138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087" y="549275"/>
            <a:ext cx="1368426" cy="1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650" y="4652962"/>
            <a:ext cx="2160588" cy="115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43662" y="2636837"/>
            <a:ext cx="1960563" cy="17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56325" y="4868862"/>
            <a:ext cx="1951038" cy="124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00787" y="476250"/>
            <a:ext cx="1943101" cy="1171575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10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111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112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113" name="en voiture"/>
          <p:cNvSpPr txBox="1"/>
          <p:nvPr/>
        </p:nvSpPr>
        <p:spPr>
          <a:xfrm>
            <a:off x="2339975" y="4005262"/>
            <a:ext cx="211198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voiture</a:t>
            </a:r>
          </a:p>
        </p:txBody>
      </p:sp>
      <p:sp>
        <p:nvSpPr>
          <p:cNvPr id="114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" grpId="4"/>
      <p:bldP build="whole" bldLvl="1" animBg="1" rev="0" advAuto="0" spid="114" grpId="5"/>
      <p:bldP build="whole" bldLvl="1" animBg="1" rev="0" advAuto="0" spid="111" grpId="6"/>
      <p:bldP build="whole" bldLvl="1" animBg="1" rev="0" advAuto="0" spid="113" grpId="3"/>
      <p:bldP build="whole" bldLvl="1" animBg="1" rev="0" advAuto="0" spid="109" grpId="1"/>
      <p:bldP build="whole" bldLvl="1" animBg="1" rev="0" advAuto="0" spid="11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087" y="549275"/>
            <a:ext cx="1368426" cy="1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650" y="4652962"/>
            <a:ext cx="2160588" cy="115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3662" y="2636837"/>
            <a:ext cx="1960563" cy="17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56325" y="4868862"/>
            <a:ext cx="1951038" cy="124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00787" y="476250"/>
            <a:ext cx="1943101" cy="1171575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22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123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124" name="en voiture"/>
          <p:cNvSpPr txBox="1"/>
          <p:nvPr/>
        </p:nvSpPr>
        <p:spPr>
          <a:xfrm>
            <a:off x="2339975" y="4005262"/>
            <a:ext cx="211198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voiture</a:t>
            </a:r>
          </a:p>
        </p:txBody>
      </p:sp>
      <p:sp>
        <p:nvSpPr>
          <p:cNvPr id="125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126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27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128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29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130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131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32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133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134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135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36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137" name="en voiture"/>
          <p:cNvSpPr txBox="1"/>
          <p:nvPr/>
        </p:nvSpPr>
        <p:spPr>
          <a:xfrm>
            <a:off x="2339975" y="4005262"/>
            <a:ext cx="211198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voiture</a:t>
            </a:r>
          </a:p>
        </p:txBody>
      </p:sp>
      <p:sp>
        <p:nvSpPr>
          <p:cNvPr id="138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139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140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41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650" y="2133600"/>
            <a:ext cx="1511300" cy="138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087" y="549275"/>
            <a:ext cx="1368426" cy="1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650" y="4652962"/>
            <a:ext cx="2160588" cy="115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43662" y="2636837"/>
            <a:ext cx="1960563" cy="17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56325" y="4868862"/>
            <a:ext cx="1951038" cy="1243013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49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150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151" name="en voiture"/>
          <p:cNvSpPr txBox="1"/>
          <p:nvPr/>
        </p:nvSpPr>
        <p:spPr>
          <a:xfrm>
            <a:off x="2339975" y="4005262"/>
            <a:ext cx="211198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voiture</a:t>
            </a:r>
          </a:p>
        </p:txBody>
      </p:sp>
      <p:sp>
        <p:nvSpPr>
          <p:cNvPr id="152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153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54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155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56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157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158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59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160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161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162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63" name="en voiture"/>
          <p:cNvSpPr txBox="1"/>
          <p:nvPr/>
        </p:nvSpPr>
        <p:spPr>
          <a:xfrm>
            <a:off x="2339975" y="4005262"/>
            <a:ext cx="211198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voiture</a:t>
            </a:r>
          </a:p>
        </p:txBody>
      </p:sp>
      <p:sp>
        <p:nvSpPr>
          <p:cNvPr id="164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165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166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167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650" y="2133600"/>
            <a:ext cx="1511300" cy="138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087" y="549275"/>
            <a:ext cx="1368426" cy="1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650" y="4652962"/>
            <a:ext cx="2160588" cy="115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43662" y="2636837"/>
            <a:ext cx="1960563" cy="17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00787" y="476250"/>
            <a:ext cx="1943101" cy="1171575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75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176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177" name="en voiture"/>
          <p:cNvSpPr txBox="1"/>
          <p:nvPr/>
        </p:nvSpPr>
        <p:spPr>
          <a:xfrm>
            <a:off x="2339975" y="4005262"/>
            <a:ext cx="211198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voiture</a:t>
            </a:r>
          </a:p>
        </p:txBody>
      </p:sp>
      <p:sp>
        <p:nvSpPr>
          <p:cNvPr id="178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179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80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181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182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83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184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185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186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87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188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189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190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91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192" name="en voiture"/>
          <p:cNvSpPr txBox="1"/>
          <p:nvPr/>
        </p:nvSpPr>
        <p:spPr>
          <a:xfrm>
            <a:off x="2339975" y="4005262"/>
            <a:ext cx="211198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voiture</a:t>
            </a:r>
          </a:p>
        </p:txBody>
      </p:sp>
      <p:sp>
        <p:nvSpPr>
          <p:cNvPr id="193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194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195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196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650" y="2133600"/>
            <a:ext cx="1511300" cy="138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650" y="4652962"/>
            <a:ext cx="2160588" cy="115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3662" y="2636837"/>
            <a:ext cx="1960563" cy="17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56325" y="4868862"/>
            <a:ext cx="1951038" cy="124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00787" y="476250"/>
            <a:ext cx="1943101" cy="1171575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04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205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06" name="en voiture"/>
          <p:cNvSpPr txBox="1"/>
          <p:nvPr/>
        </p:nvSpPr>
        <p:spPr>
          <a:xfrm>
            <a:off x="2339975" y="4005262"/>
            <a:ext cx="211198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voiture</a:t>
            </a:r>
          </a:p>
        </p:txBody>
      </p:sp>
      <p:sp>
        <p:nvSpPr>
          <p:cNvPr id="207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208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09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10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11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212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13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14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215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216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17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18" name="en voiture"/>
          <p:cNvSpPr txBox="1"/>
          <p:nvPr/>
        </p:nvSpPr>
        <p:spPr>
          <a:xfrm>
            <a:off x="2339975" y="4005262"/>
            <a:ext cx="211198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voiture</a:t>
            </a:r>
          </a:p>
        </p:txBody>
      </p:sp>
      <p:sp>
        <p:nvSpPr>
          <p:cNvPr id="219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220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221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22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650" y="2133600"/>
            <a:ext cx="1511300" cy="138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087" y="549275"/>
            <a:ext cx="1368426" cy="1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650" y="4652962"/>
            <a:ext cx="2160588" cy="115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56325" y="4868862"/>
            <a:ext cx="1951038" cy="124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00787" y="476250"/>
            <a:ext cx="1943101" cy="1171575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230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31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232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33" name="en voiture"/>
          <p:cNvSpPr txBox="1"/>
          <p:nvPr/>
        </p:nvSpPr>
        <p:spPr>
          <a:xfrm>
            <a:off x="2339975" y="4005262"/>
            <a:ext cx="211198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voiture</a:t>
            </a:r>
          </a:p>
        </p:txBody>
      </p:sp>
      <p:sp>
        <p:nvSpPr>
          <p:cNvPr id="234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235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36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37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238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39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40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241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42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243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44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245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46" name="en voiture"/>
          <p:cNvSpPr txBox="1"/>
          <p:nvPr/>
        </p:nvSpPr>
        <p:spPr>
          <a:xfrm>
            <a:off x="2339975" y="4005262"/>
            <a:ext cx="211198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voiture</a:t>
            </a:r>
          </a:p>
        </p:txBody>
      </p:sp>
      <p:sp>
        <p:nvSpPr>
          <p:cNvPr id="247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248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49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250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650" y="2133600"/>
            <a:ext cx="1511300" cy="138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087" y="549275"/>
            <a:ext cx="1368426" cy="1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3662" y="2636837"/>
            <a:ext cx="1960563" cy="17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56325" y="4868862"/>
            <a:ext cx="1951038" cy="124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00787" y="476250"/>
            <a:ext cx="1943101" cy="1171575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258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59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260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61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262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263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64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65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266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67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268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69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270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71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272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273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74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275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276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277" name="en train"/>
          <p:cNvSpPr txBox="1"/>
          <p:nvPr/>
        </p:nvSpPr>
        <p:spPr>
          <a:xfrm>
            <a:off x="4716462" y="2852737"/>
            <a:ext cx="16291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  <p:sp>
        <p:nvSpPr>
          <p:cNvPr id="278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279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280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en vélo"/>
          <p:cNvSpPr txBox="1"/>
          <p:nvPr>
            <p:ph type="ctrTitle"/>
          </p:nvPr>
        </p:nvSpPr>
        <p:spPr>
          <a:xfrm>
            <a:off x="684212" y="2276475"/>
            <a:ext cx="7772401" cy="1143001"/>
          </a:xfrm>
          <a:prstGeom prst="rect">
            <a:avLst/>
          </a:prstGeom>
        </p:spPr>
        <p:txBody>
          <a:bodyPr/>
          <a:lstStyle/>
          <a:p>
            <a:pPr defTabSz="365760">
              <a:defRPr sz="7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en </a:t>
            </a:r>
            <a:r>
              <a:rPr sz="6400"/>
              <a:t>vélo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à moto"/>
          <p:cNvSpPr txBox="1"/>
          <p:nvPr>
            <p:ph type="ctrTitle"/>
          </p:nvPr>
        </p:nvSpPr>
        <p:spPr>
          <a:xfrm>
            <a:off x="685800" y="2286000"/>
            <a:ext cx="7772400" cy="1143001"/>
          </a:xfrm>
          <a:prstGeom prst="rect">
            <a:avLst/>
          </a:prstGeom>
        </p:spPr>
        <p:txBody>
          <a:bodyPr/>
          <a:lstStyle>
            <a:lvl1pPr defTabSz="365760">
              <a:defRPr sz="7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à moto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La danse des pingouins.m4v" descr="La danse des pingouins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9999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en avion"/>
          <p:cNvSpPr txBox="1"/>
          <p:nvPr>
            <p:ph type="ctrTitle"/>
          </p:nvPr>
        </p:nvSpPr>
        <p:spPr>
          <a:xfrm>
            <a:off x="685800" y="2286000"/>
            <a:ext cx="7772400" cy="1143001"/>
          </a:xfrm>
          <a:prstGeom prst="rect">
            <a:avLst/>
          </a:prstGeom>
        </p:spPr>
        <p:txBody>
          <a:bodyPr/>
          <a:lstStyle>
            <a:lvl1pPr defTabSz="365760">
              <a:defRPr sz="7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en avion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en bateau"/>
          <p:cNvSpPr txBox="1"/>
          <p:nvPr>
            <p:ph type="ctrTitle"/>
          </p:nvPr>
        </p:nvSpPr>
        <p:spPr>
          <a:xfrm>
            <a:off x="685800" y="2286000"/>
            <a:ext cx="7772400" cy="1143001"/>
          </a:xfrm>
          <a:prstGeom prst="rect">
            <a:avLst/>
          </a:prstGeom>
        </p:spPr>
        <p:txBody>
          <a:bodyPr/>
          <a:lstStyle>
            <a:lvl1pPr defTabSz="365760">
              <a:defRPr sz="7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en bateau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en train"/>
          <p:cNvSpPr txBox="1"/>
          <p:nvPr>
            <p:ph type="ctrTitle"/>
          </p:nvPr>
        </p:nvSpPr>
        <p:spPr>
          <a:xfrm>
            <a:off x="685800" y="2286000"/>
            <a:ext cx="7772400" cy="3034556"/>
          </a:xfrm>
          <a:prstGeom prst="rect">
            <a:avLst/>
          </a:prstGeom>
        </p:spPr>
        <p:txBody>
          <a:bodyPr/>
          <a:lstStyle/>
          <a:p>
            <a:pPr defTabSz="384047">
              <a:defRPr sz="1848"/>
            </a:pPr>
            <a:br/>
            <a:r>
              <a:rPr sz="7560">
                <a:latin typeface="Comic Sans MS"/>
                <a:ea typeface="Comic Sans MS"/>
                <a:cs typeface="Comic Sans MS"/>
                <a:sym typeface="Comic Sans MS"/>
              </a:rPr>
              <a:t>en train</a:t>
            </a:r>
            <a:br>
              <a:rPr sz="7560">
                <a:latin typeface="Comic Sans MS"/>
                <a:ea typeface="Comic Sans MS"/>
                <a:cs typeface="Comic Sans MS"/>
                <a:sym typeface="Comic Sans MS"/>
              </a:rPr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en voiture"/>
          <p:cNvSpPr txBox="1"/>
          <p:nvPr>
            <p:ph type="ctrTitle"/>
          </p:nvPr>
        </p:nvSpPr>
        <p:spPr>
          <a:xfrm>
            <a:off x="685800" y="2286000"/>
            <a:ext cx="7772400" cy="3057525"/>
          </a:xfrm>
          <a:prstGeom prst="rect">
            <a:avLst/>
          </a:prstGeom>
        </p:spPr>
        <p:txBody>
          <a:bodyPr/>
          <a:lstStyle/>
          <a:p>
            <a:pPr defTabSz="384047">
              <a:defRPr sz="1848"/>
            </a:pPr>
            <a:br/>
            <a:r>
              <a:rPr sz="7560">
                <a:latin typeface="Comic Sans MS"/>
                <a:ea typeface="Comic Sans MS"/>
                <a:cs typeface="Comic Sans MS"/>
                <a:sym typeface="Comic Sans MS"/>
              </a:rPr>
              <a:t>en voiture</a:t>
            </a:r>
            <a:br>
              <a:rPr sz="7560">
                <a:latin typeface="Comic Sans MS"/>
                <a:ea typeface="Comic Sans MS"/>
                <a:cs typeface="Comic Sans MS"/>
                <a:sym typeface="Comic Sans MS"/>
              </a:rPr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650" y="2133600"/>
            <a:ext cx="1511300" cy="138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087" y="549275"/>
            <a:ext cx="1368426" cy="1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7087" y="4868862"/>
            <a:ext cx="2160588" cy="115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72225" y="2205037"/>
            <a:ext cx="1960563" cy="17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56325" y="4868862"/>
            <a:ext cx="1951038" cy="124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00787" y="476250"/>
            <a:ext cx="1943101" cy="1171575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en vélo"/>
          <p:cNvSpPr txBox="1"/>
          <p:nvPr/>
        </p:nvSpPr>
        <p:spPr>
          <a:xfrm>
            <a:off x="2124075" y="765175"/>
            <a:ext cx="1578432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vélo</a:t>
            </a:r>
          </a:p>
        </p:txBody>
      </p:sp>
      <p:sp>
        <p:nvSpPr>
          <p:cNvPr id="301" name="à moto"/>
          <p:cNvSpPr txBox="1"/>
          <p:nvPr/>
        </p:nvSpPr>
        <p:spPr>
          <a:xfrm>
            <a:off x="4859337" y="692150"/>
            <a:ext cx="1501860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à moto</a:t>
            </a:r>
          </a:p>
        </p:txBody>
      </p:sp>
      <p:sp>
        <p:nvSpPr>
          <p:cNvPr id="302" name="en avion"/>
          <p:cNvSpPr txBox="1"/>
          <p:nvPr/>
        </p:nvSpPr>
        <p:spPr>
          <a:xfrm>
            <a:off x="4572000" y="4941887"/>
            <a:ext cx="1832705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avion</a:t>
            </a:r>
          </a:p>
        </p:txBody>
      </p:sp>
      <p:sp>
        <p:nvSpPr>
          <p:cNvPr id="303" name="en bateau"/>
          <p:cNvSpPr txBox="1"/>
          <p:nvPr/>
        </p:nvSpPr>
        <p:spPr>
          <a:xfrm>
            <a:off x="2051050" y="2420937"/>
            <a:ext cx="213810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bateau</a:t>
            </a:r>
          </a:p>
        </p:txBody>
      </p:sp>
      <p:sp>
        <p:nvSpPr>
          <p:cNvPr id="304" name="en voiture"/>
          <p:cNvSpPr txBox="1"/>
          <p:nvPr/>
        </p:nvSpPr>
        <p:spPr>
          <a:xfrm>
            <a:off x="2268537" y="4508500"/>
            <a:ext cx="2111981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voiture</a:t>
            </a:r>
          </a:p>
        </p:txBody>
      </p:sp>
      <p:sp>
        <p:nvSpPr>
          <p:cNvPr id="305" name="en train"/>
          <p:cNvSpPr txBox="1"/>
          <p:nvPr/>
        </p:nvSpPr>
        <p:spPr>
          <a:xfrm>
            <a:off x="4643437" y="2781300"/>
            <a:ext cx="1629108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 train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2"/>
      <p:bldP build="whole" bldLvl="1" animBg="1" rev="0" advAuto="0" spid="301" grpId="4"/>
      <p:bldP build="whole" bldLvl="1" animBg="1" rev="0" advAuto="0" spid="300" grpId="1"/>
      <p:bldP build="whole" bldLvl="1" animBg="1" rev="0" advAuto="0" spid="305" grpId="5"/>
      <p:bldP build="whole" bldLvl="1" animBg="1" rev="0" advAuto="0" spid="304" grpId="3"/>
      <p:bldP build="whole" bldLvl="1" animBg="1" rev="0" advAuto="0" spid="302" grpId="6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satOff val="-33333"/>
            <a:lumOff val="29999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7657" y="2556162"/>
            <a:ext cx="1899296" cy="174567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308" name="image.pdf" descr="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4000" y="518645"/>
            <a:ext cx="1846610" cy="168977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309" name="image.pdf" descr="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2106" y="4673718"/>
            <a:ext cx="1960563" cy="168977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310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54700" y="2565400"/>
            <a:ext cx="1960563" cy="17272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311" name="image.pdf" descr="image.pd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59462" y="4842708"/>
            <a:ext cx="1951038" cy="152709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312" name="image.pdf" descr="image.pd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54700" y="556406"/>
            <a:ext cx="1960563" cy="1614255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313" name="Rectangle"/>
          <p:cNvSpPr/>
          <p:nvPr/>
        </p:nvSpPr>
        <p:spPr>
          <a:xfrm>
            <a:off x="3848100" y="482600"/>
            <a:ext cx="1729110" cy="1761867"/>
          </a:xfrm>
          <a:prstGeom prst="rect">
            <a:avLst/>
          </a:prstGeom>
          <a:solidFill>
            <a:srgbClr val="FF2600">
              <a:alpha val="84460"/>
            </a:srgbClr>
          </a:solidFill>
          <a:ln w="508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4" name="Rectangle"/>
          <p:cNvSpPr/>
          <p:nvPr/>
        </p:nvSpPr>
        <p:spPr>
          <a:xfrm>
            <a:off x="3848100" y="4637672"/>
            <a:ext cx="1729110" cy="1761867"/>
          </a:xfrm>
          <a:prstGeom prst="rect">
            <a:avLst/>
          </a:prstGeom>
          <a:solidFill>
            <a:srgbClr val="00F900"/>
          </a:solidFill>
          <a:ln w="508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5" name="Rectangle"/>
          <p:cNvSpPr/>
          <p:nvPr/>
        </p:nvSpPr>
        <p:spPr>
          <a:xfrm>
            <a:off x="3861271" y="2560136"/>
            <a:ext cx="1729111" cy="1761867"/>
          </a:xfrm>
          <a:prstGeom prst="rect">
            <a:avLst/>
          </a:prstGeom>
          <a:solidFill>
            <a:srgbClr val="FFD207"/>
          </a:solidFill>
          <a:ln w="508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6" name="X"/>
          <p:cNvSpPr txBox="1"/>
          <p:nvPr/>
        </p:nvSpPr>
        <p:spPr>
          <a:xfrm>
            <a:off x="360362" y="70714"/>
            <a:ext cx="936626" cy="178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700"/>
              </a:spcBef>
              <a:defRPr sz="11900">
                <a:solidFill>
                  <a:schemeClr val="accent1">
                    <a:lumOff val="-8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317" name="O"/>
          <p:cNvSpPr txBox="1"/>
          <p:nvPr/>
        </p:nvSpPr>
        <p:spPr>
          <a:xfrm>
            <a:off x="7951787" y="3836"/>
            <a:ext cx="1008063" cy="1448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700"/>
              </a:spcBef>
              <a:defRPr sz="96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</a:t>
            </a:r>
          </a:p>
        </p:txBody>
      </p:sp>
      <p:sp>
        <p:nvSpPr>
          <p:cNvPr id="318" name="X"/>
          <p:cNvSpPr txBox="1"/>
          <p:nvPr/>
        </p:nvSpPr>
        <p:spPr>
          <a:xfrm>
            <a:off x="246062" y="1337756"/>
            <a:ext cx="936626" cy="178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700"/>
              </a:spcBef>
              <a:defRPr sz="11900">
                <a:solidFill>
                  <a:schemeClr val="accent1">
                    <a:lumOff val="-8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319" name="X"/>
          <p:cNvSpPr txBox="1"/>
          <p:nvPr/>
        </p:nvSpPr>
        <p:spPr>
          <a:xfrm>
            <a:off x="246062" y="2538050"/>
            <a:ext cx="936626" cy="178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700"/>
              </a:spcBef>
              <a:defRPr sz="11900">
                <a:solidFill>
                  <a:schemeClr val="accent1">
                    <a:lumOff val="-8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320" name="X"/>
          <p:cNvSpPr txBox="1"/>
          <p:nvPr/>
        </p:nvSpPr>
        <p:spPr>
          <a:xfrm>
            <a:off x="246062" y="3883025"/>
            <a:ext cx="936626" cy="178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700"/>
              </a:spcBef>
              <a:defRPr sz="11900">
                <a:solidFill>
                  <a:schemeClr val="accent1">
                    <a:lumOff val="-8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321" name="O"/>
          <p:cNvSpPr txBox="1"/>
          <p:nvPr/>
        </p:nvSpPr>
        <p:spPr>
          <a:xfrm>
            <a:off x="7951787" y="3781425"/>
            <a:ext cx="1008063" cy="1448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700"/>
              </a:spcBef>
              <a:defRPr sz="96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</a:t>
            </a:r>
          </a:p>
        </p:txBody>
      </p:sp>
      <p:sp>
        <p:nvSpPr>
          <p:cNvPr id="322" name="X"/>
          <p:cNvSpPr txBox="1"/>
          <p:nvPr/>
        </p:nvSpPr>
        <p:spPr>
          <a:xfrm>
            <a:off x="246062" y="5106987"/>
            <a:ext cx="936626" cy="178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700"/>
              </a:spcBef>
              <a:defRPr sz="11900">
                <a:solidFill>
                  <a:schemeClr val="accent1">
                    <a:lumOff val="-8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323" name="O"/>
          <p:cNvSpPr txBox="1"/>
          <p:nvPr/>
        </p:nvSpPr>
        <p:spPr>
          <a:xfrm>
            <a:off x="7951787" y="1125537"/>
            <a:ext cx="1008063" cy="1448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700"/>
              </a:spcBef>
              <a:defRPr sz="96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</a:t>
            </a:r>
          </a:p>
        </p:txBody>
      </p:sp>
      <p:sp>
        <p:nvSpPr>
          <p:cNvPr id="324" name="O"/>
          <p:cNvSpPr txBox="1"/>
          <p:nvPr/>
        </p:nvSpPr>
        <p:spPr>
          <a:xfrm>
            <a:off x="7951787" y="2331243"/>
            <a:ext cx="1008063" cy="1448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700"/>
              </a:spcBef>
              <a:defRPr sz="96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</a:t>
            </a:r>
          </a:p>
        </p:txBody>
      </p:sp>
      <p:sp>
        <p:nvSpPr>
          <p:cNvPr id="325" name="O"/>
          <p:cNvSpPr txBox="1"/>
          <p:nvPr/>
        </p:nvSpPr>
        <p:spPr>
          <a:xfrm>
            <a:off x="7951787" y="5026025"/>
            <a:ext cx="1008063" cy="1448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700"/>
              </a:spcBef>
              <a:defRPr sz="96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angle"/>
          <p:cNvSpPr/>
          <p:nvPr/>
        </p:nvSpPr>
        <p:spPr>
          <a:xfrm>
            <a:off x="1030733" y="972294"/>
            <a:ext cx="7082534" cy="3810447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8" name="Je vais……."/>
          <p:cNvSpPr txBox="1"/>
          <p:nvPr/>
        </p:nvSpPr>
        <p:spPr>
          <a:xfrm>
            <a:off x="1317595" y="1262504"/>
            <a:ext cx="2573516" cy="560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Je vais……. </a:t>
            </a:r>
          </a:p>
        </p:txBody>
      </p:sp>
      <p:sp>
        <p:nvSpPr>
          <p:cNvPr id="329" name="I go…"/>
          <p:cNvSpPr txBox="1"/>
          <p:nvPr/>
        </p:nvSpPr>
        <p:spPr>
          <a:xfrm>
            <a:off x="3997295" y="1289141"/>
            <a:ext cx="1109661" cy="507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000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pPr/>
            <a:r>
              <a:t>I go…</a:t>
            </a:r>
          </a:p>
        </p:txBody>
      </p:sp>
      <p:sp>
        <p:nvSpPr>
          <p:cNvPr id="330" name="On y va…"/>
          <p:cNvSpPr txBox="1"/>
          <p:nvPr/>
        </p:nvSpPr>
        <p:spPr>
          <a:xfrm>
            <a:off x="1330295" y="2189603"/>
            <a:ext cx="2153802" cy="560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On y va… </a:t>
            </a:r>
          </a:p>
        </p:txBody>
      </p:sp>
      <p:sp>
        <p:nvSpPr>
          <p:cNvPr id="331" name="Lets go/we are going…"/>
          <p:cNvSpPr txBox="1"/>
          <p:nvPr/>
        </p:nvSpPr>
        <p:spPr>
          <a:xfrm>
            <a:off x="4009995" y="2216241"/>
            <a:ext cx="3811449" cy="507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000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pPr/>
            <a:r>
              <a:t>Lets go/we are going…</a:t>
            </a:r>
          </a:p>
        </p:txBody>
      </p:sp>
      <p:sp>
        <p:nvSpPr>
          <p:cNvPr id="332" name="Vacances"/>
          <p:cNvSpPr txBox="1"/>
          <p:nvPr/>
        </p:nvSpPr>
        <p:spPr>
          <a:xfrm>
            <a:off x="1266795" y="3116704"/>
            <a:ext cx="2015057" cy="560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Vacances</a:t>
            </a:r>
          </a:p>
        </p:txBody>
      </p:sp>
      <p:sp>
        <p:nvSpPr>
          <p:cNvPr id="333" name="Holidays"/>
          <p:cNvSpPr txBox="1"/>
          <p:nvPr/>
        </p:nvSpPr>
        <p:spPr>
          <a:xfrm>
            <a:off x="4045837" y="3143341"/>
            <a:ext cx="1543868" cy="507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000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pPr/>
            <a:r>
              <a:t>Holidays</a:t>
            </a:r>
          </a:p>
        </p:txBody>
      </p:sp>
      <p:pic>
        <p:nvPicPr>
          <p:cNvPr id="3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3300" y="3975100"/>
            <a:ext cx="2565400" cy="187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9" grpId="1"/>
      <p:bldP build="whole" bldLvl="1" animBg="1" rev="0" advAuto="0" spid="331" grpId="2"/>
      <p:bldP build="whole" bldLvl="1" animBg="1" rev="0" advAuto="0" spid="333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Je vais en vélo…"/>
          <p:cNvSpPr txBox="1"/>
          <p:nvPr>
            <p:ph type="body" sz="half" idx="1"/>
          </p:nvPr>
        </p:nvSpPr>
        <p:spPr>
          <a:xfrm>
            <a:off x="395287" y="333375"/>
            <a:ext cx="3649465" cy="65246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Je vais </a:t>
            </a:r>
            <a:r>
              <a:rPr b="1" u="sng"/>
              <a:t>en vélo</a:t>
            </a:r>
            <a:endParaRPr b="1" u="sng"/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Je vais </a:t>
            </a:r>
            <a:r>
              <a:rPr b="1" u="sng"/>
              <a:t>en moto</a:t>
            </a:r>
            <a:r>
              <a:t> </a:t>
            </a: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Je vais </a:t>
            </a:r>
            <a:r>
              <a:rPr b="1" u="sng"/>
              <a:t>en voiture</a:t>
            </a:r>
            <a:endParaRPr b="1" u="sng"/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En vacances</a:t>
            </a:r>
          </a:p>
          <a:p>
            <a:pPr>
              <a:lnSpc>
                <a:spcPct val="90000"/>
              </a:lnSpc>
              <a:spcBef>
                <a:spcPts val="6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Rouge</a:t>
            </a:r>
            <a:r>
              <a:rPr>
                <a:solidFill>
                  <a:srgbClr val="000000"/>
                </a:solidFill>
              </a:rPr>
              <a:t> arrête</a:t>
            </a: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Jaune</a:t>
            </a:r>
            <a:r>
              <a:rPr>
                <a:solidFill>
                  <a:srgbClr val="000000"/>
                </a:solidFill>
              </a:rPr>
              <a:t> prépare</a:t>
            </a: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Vert</a:t>
            </a:r>
            <a:r>
              <a:rPr>
                <a:solidFill>
                  <a:srgbClr val="000000"/>
                </a:solidFill>
              </a:rPr>
              <a:t> avance</a:t>
            </a: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On y va (2)</a:t>
            </a:r>
          </a:p>
          <a:p>
            <a:pPr>
              <a:lnSpc>
                <a:spcPct val="90000"/>
              </a:lnSpc>
              <a:spcBef>
                <a:spcPts val="6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Je vais </a:t>
            </a:r>
            <a:r>
              <a:rPr b="1" u="sng"/>
              <a:t>en bateau</a:t>
            </a: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Je vais </a:t>
            </a:r>
            <a:r>
              <a:rPr b="1" u="sng"/>
              <a:t>en avion</a:t>
            </a: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Je vais </a:t>
            </a:r>
            <a:r>
              <a:rPr b="1" u="sng"/>
              <a:t>en fusée</a:t>
            </a:r>
            <a:r>
              <a:t> </a:t>
            </a:r>
          </a:p>
          <a:p>
            <a:pPr>
              <a:lnSpc>
                <a:spcPct val="90000"/>
              </a:lnSpc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En vacances</a:t>
            </a:r>
          </a:p>
        </p:txBody>
      </p:sp>
      <p:sp>
        <p:nvSpPr>
          <p:cNvPr id="337" name="Rouge……"/>
          <p:cNvSpPr txBox="1"/>
          <p:nvPr/>
        </p:nvSpPr>
        <p:spPr>
          <a:xfrm>
            <a:off x="4076700" y="214312"/>
            <a:ext cx="5313611" cy="6126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Rouge</a:t>
            </a:r>
            <a:r>
              <a:rPr>
                <a:solidFill>
                  <a:srgbClr val="000000"/>
                </a:solidFill>
              </a:rPr>
              <a:t>…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Rouge</a:t>
            </a:r>
            <a:r>
              <a:rPr>
                <a:solidFill>
                  <a:srgbClr val="000000"/>
                </a:solidFill>
              </a:rPr>
              <a:t>…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On y va </a:t>
            </a:r>
            <a:r>
              <a:rPr b="1" u="sng"/>
              <a:t>en vélo, </a:t>
            </a:r>
            <a:r>
              <a:t>on y va </a:t>
            </a:r>
            <a:r>
              <a:rPr b="1" u="sng"/>
              <a:t>en moto,</a:t>
            </a:r>
            <a:r>
              <a:t>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on y va </a:t>
            </a:r>
            <a:r>
              <a:rPr b="1" u="sng"/>
              <a:t>en voiture</a:t>
            </a:r>
            <a:r>
              <a:t> </a:t>
            </a:r>
            <a:r>
              <a:t>e</a:t>
            </a:r>
            <a:r>
              <a:t>t en fusée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On y va </a:t>
            </a:r>
            <a:r>
              <a:rPr b="1" u="sng"/>
              <a:t>en bateau</a:t>
            </a:r>
            <a:r>
              <a:t>, on y va </a:t>
            </a:r>
            <a:r>
              <a:rPr b="1" u="sng"/>
              <a:t>en avion</a:t>
            </a:r>
            <a:r>
              <a:t> on y va </a:t>
            </a:r>
            <a:r>
              <a:rPr b="1" u="sng"/>
              <a:t>en voiture</a:t>
            </a:r>
            <a:r>
              <a:t> et en fusée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En vélo…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En moto…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En voiture….et en fusée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En bateau…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En avion…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En voiture… et en fusée</a:t>
            </a:r>
          </a:p>
        </p:txBody>
      </p:sp>
      <p:pic>
        <p:nvPicPr>
          <p:cNvPr id="338" name="car-hire-french_map.png" descr="car-hire-french_ma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6337" y="5251450"/>
            <a:ext cx="1368426" cy="134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3408" y="17462"/>
            <a:ext cx="670347" cy="663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59087" y="1316221"/>
            <a:ext cx="1150938" cy="617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feu_tricolore.png" descr="feu_tricolor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0975" y="2470213"/>
            <a:ext cx="651643" cy="1307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59087" y="438150"/>
            <a:ext cx="1150938" cy="693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48012" y="4627562"/>
            <a:ext cx="863601" cy="550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.pdf" descr="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87662" y="3971925"/>
            <a:ext cx="863601" cy="793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l="0" t="0" r="0" b="8946"/>
          <a:stretch>
            <a:fillRect/>
          </a:stretch>
        </p:blipFill>
        <p:spPr>
          <a:xfrm>
            <a:off x="2704689" y="5116328"/>
            <a:ext cx="684214" cy="96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14.On y Va.mp3" descr="14.On y Va.mp3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8255000" y="381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flipH="1">
            <a:off x="7895976" y="-17578"/>
            <a:ext cx="1219450" cy="1605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37145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race to the ferry.jpg" descr="race to the ferry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2147" y="0"/>
            <a:ext cx="62206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6387" y="5873148"/>
            <a:ext cx="1022655" cy="1011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6087" y="5786787"/>
            <a:ext cx="1532698" cy="924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6248" y="5786788"/>
            <a:ext cx="1722927" cy="924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2525" y="5790791"/>
            <a:ext cx="1335737" cy="1176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Les jeux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3082895" y="513204"/>
            <a:ext cx="2152394" cy="761409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pPr/>
            <a:r>
              <a:t>Les jeux</a:t>
            </a:r>
          </a:p>
        </p:txBody>
      </p:sp>
      <p:sp>
        <p:nvSpPr>
          <p:cNvPr id="356" name="https://www.educandy.com/site/resource.php?activity-code=41df9"/>
          <p:cNvSpPr txBox="1"/>
          <p:nvPr/>
        </p:nvSpPr>
        <p:spPr>
          <a:xfrm>
            <a:off x="479841" y="6190103"/>
            <a:ext cx="8184318" cy="42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https://www.educandy.com/site/resource.php?activity-code=41df9</a:t>
            </a:r>
          </a:p>
        </p:txBody>
      </p:sp>
      <p:sp>
        <p:nvSpPr>
          <p:cNvPr id="357" name="Je vais   en voiture…"/>
          <p:cNvSpPr txBox="1"/>
          <p:nvPr/>
        </p:nvSpPr>
        <p:spPr>
          <a:xfrm>
            <a:off x="1653767" y="1937091"/>
            <a:ext cx="2609662" cy="3850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Je vais   en voiture</a:t>
            </a:r>
          </a:p>
          <a:p>
            <a:pPr/>
          </a:p>
          <a:p>
            <a:pPr/>
            <a:r>
              <a:t>Je vais   en avion </a:t>
            </a:r>
          </a:p>
          <a:p>
            <a:pPr/>
          </a:p>
          <a:p>
            <a:pPr/>
            <a:r>
              <a:t>Je vais    en train </a:t>
            </a:r>
          </a:p>
          <a:p>
            <a:pPr/>
          </a:p>
          <a:p>
            <a:pPr/>
            <a:r>
              <a:t>Je vais    en voiture </a:t>
            </a:r>
          </a:p>
          <a:p>
            <a:pPr/>
          </a:p>
          <a:p>
            <a:pPr/>
            <a:r>
              <a:t> </a:t>
            </a:r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e transport"/>
          <p:cNvSpPr txBox="1"/>
          <p:nvPr>
            <p:ph type="ctrTitle"/>
          </p:nvPr>
        </p:nvSpPr>
        <p:spPr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 w="9525">
            <a:solidFill>
              <a:srgbClr val="46AAC4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>
            <a:lvl1pPr>
              <a:defRPr sz="4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Le transport</a:t>
            </a:r>
          </a:p>
        </p:txBody>
      </p:sp>
      <p:sp>
        <p:nvSpPr>
          <p:cNvPr id="59" name="You are going to learn name of transport and a song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You are going to learn name of transport and a song</a:t>
            </a:r>
          </a:p>
        </p:txBody>
      </p:sp>
      <p:pic>
        <p:nvPicPr>
          <p:cNvPr id="60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5187" y="663575"/>
            <a:ext cx="1368426" cy="1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087" y="4868862"/>
            <a:ext cx="2160588" cy="115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4187" y="663575"/>
            <a:ext cx="1368426" cy="1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2487" y="663575"/>
            <a:ext cx="1368426" cy="1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8887" y="663575"/>
            <a:ext cx="1368426" cy="1354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50" y="1557337"/>
            <a:ext cx="7813675" cy="4187826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la voiture"/>
          <p:cNvSpPr txBox="1"/>
          <p:nvPr/>
        </p:nvSpPr>
        <p:spPr>
          <a:xfrm>
            <a:off x="1384300" y="5381625"/>
            <a:ext cx="2886854" cy="856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4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</a:t>
            </a:r>
            <a:r>
              <a:rPr>
                <a:solidFill>
                  <a:srgbClr val="000000"/>
                </a:solidFill>
              </a:rPr>
              <a:t> voiture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6012" y="346075"/>
            <a:ext cx="7086601" cy="6511925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Le bateau"/>
          <p:cNvSpPr txBox="1"/>
          <p:nvPr/>
        </p:nvSpPr>
        <p:spPr>
          <a:xfrm>
            <a:off x="1403349" y="1139825"/>
            <a:ext cx="2816087" cy="76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</a:t>
            </a:r>
            <a:r>
              <a:rPr>
                <a:solidFill>
                  <a:srgbClr val="000000"/>
                </a:solidFill>
              </a:rPr>
              <a:t> bateau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187" y="692150"/>
            <a:ext cx="8305801" cy="5292725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L’avion"/>
          <p:cNvSpPr txBox="1"/>
          <p:nvPr/>
        </p:nvSpPr>
        <p:spPr>
          <a:xfrm>
            <a:off x="950912" y="844550"/>
            <a:ext cx="2002295" cy="76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L’</a:t>
            </a:r>
            <a:r>
              <a:rPr>
                <a:solidFill>
                  <a:srgbClr val="000000"/>
                </a:solidFill>
              </a:rPr>
              <a:t>avion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Le vélo"/>
          <p:cNvSpPr txBox="1"/>
          <p:nvPr/>
        </p:nvSpPr>
        <p:spPr>
          <a:xfrm>
            <a:off x="950912" y="844550"/>
            <a:ext cx="2069863" cy="76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</a:t>
            </a:r>
            <a:r>
              <a:rPr>
                <a:solidFill>
                  <a:srgbClr val="000000"/>
                </a:solidFill>
              </a:rPr>
              <a:t> vélo</a:t>
            </a:r>
          </a:p>
        </p:txBody>
      </p:sp>
      <p:pic>
        <p:nvPicPr>
          <p:cNvPr id="76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812" y="549275"/>
            <a:ext cx="5976938" cy="5915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La moto"/>
          <p:cNvSpPr txBox="1"/>
          <p:nvPr/>
        </p:nvSpPr>
        <p:spPr>
          <a:xfrm>
            <a:off x="950912" y="844550"/>
            <a:ext cx="2306797" cy="76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8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</a:t>
            </a:r>
            <a:r>
              <a:rPr>
                <a:solidFill>
                  <a:srgbClr val="000000"/>
                </a:solidFill>
              </a:rPr>
              <a:t> moto</a:t>
            </a:r>
          </a:p>
        </p:txBody>
      </p:sp>
      <p:pic>
        <p:nvPicPr>
          <p:cNvPr id="79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50" y="1700212"/>
            <a:ext cx="7272338" cy="4384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650" y="692150"/>
            <a:ext cx="6629400" cy="5838825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Le train"/>
          <p:cNvSpPr txBox="1"/>
          <p:nvPr/>
        </p:nvSpPr>
        <p:spPr>
          <a:xfrm>
            <a:off x="1166812" y="196850"/>
            <a:ext cx="2137431" cy="76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</a:t>
            </a:r>
            <a:r>
              <a:rPr>
                <a:solidFill>
                  <a:srgbClr val="000000"/>
                </a:solidFill>
              </a:rPr>
              <a:t> train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