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b="def" i="def"/>
      <a:tcStyle>
        <a:tcBdr/>
        <a:fill>
          <a:solidFill>
            <a:srgbClr val="F3F9FA"/>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7" name="Shape 17"/>
          <p:cNvSpPr/>
          <p:nvPr>
            <p:ph type="sldImg"/>
          </p:nvPr>
        </p:nvSpPr>
        <p:spPr>
          <a:xfrm>
            <a:off x="1143000" y="685800"/>
            <a:ext cx="4572000" cy="3429000"/>
          </a:xfrm>
          <a:prstGeom prst="rect">
            <a:avLst/>
          </a:prstGeom>
        </p:spPr>
        <p:txBody>
          <a:bodyPr/>
          <a:lstStyle/>
          <a:p>
            <a:pPr/>
          </a:p>
        </p:txBody>
      </p:sp>
      <p:sp>
        <p:nvSpPr>
          <p:cNvPr id="18" name="Shape 1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99"/>
        </a:solidFill>
      </p:bgPr>
    </p:bg>
    <p:spTree>
      <p:nvGrpSpPr>
        <p:cNvPr id="1" name=""/>
        <p:cNvGrpSpPr/>
        <p:nvPr/>
      </p:nvGrpSpPr>
      <p:grpSpPr>
        <a:xfrm>
          <a:off x="0" y="0"/>
          <a:ext cx="0" cy="0"/>
          <a:chOff x="0" y="0"/>
          <a:chExt cx="0" cy="0"/>
        </a:xfrm>
      </p:grpSpPr>
      <p:sp>
        <p:nvSpPr>
          <p:cNvPr id="2" name="Title Text"/>
          <p:cNvSpPr txBox="1"/>
          <p:nvPr>
            <p:ph type="title"/>
          </p:nvPr>
        </p:nvSpPr>
        <p:spPr>
          <a:xfrm>
            <a:off x="457200" y="92074"/>
            <a:ext cx="8229600" cy="1508127"/>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a:r>
              <a:t>Title Text</a:t>
            </a:r>
          </a:p>
        </p:txBody>
      </p:sp>
      <p:sp>
        <p:nvSpPr>
          <p:cNvPr id="3" name="Body Level One…"/>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8384892" y="6245225"/>
            <a:ext cx="301909" cy="288824"/>
          </a:xfrm>
          <a:prstGeom prst="rect">
            <a:avLst/>
          </a:prstGeom>
          <a:ln w="12700">
            <a:miter lim="400000"/>
          </a:ln>
        </p:spPr>
        <p:txBody>
          <a:bodyPr wrap="none" lIns="45719" rIns="45719">
            <a:spAutoFit/>
          </a:bodyPr>
          <a:lstStyle>
            <a:lvl1pPr algn="r">
              <a:defRPr sz="14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mj-lt"/>
          <a:ea typeface="+mj-ea"/>
          <a:cs typeface="+mj-cs"/>
          <a:sym typeface="Arial"/>
        </a:defRPr>
      </a:lvl1pPr>
      <a:lvl2pPr marL="783771" marR="0" indent="-326571"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mj-lt"/>
          <a:ea typeface="+mj-ea"/>
          <a:cs typeface="+mj-cs"/>
          <a:sym typeface="Arial"/>
        </a:defRPr>
      </a:lvl2pPr>
      <a:lvl3pPr marL="1219200" marR="0" indent="-3048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mj-lt"/>
          <a:ea typeface="+mj-ea"/>
          <a:cs typeface="+mj-cs"/>
          <a:sym typeface="Arial"/>
        </a:defRPr>
      </a:lvl3pPr>
      <a:lvl4pPr marL="1737360" marR="0" indent="-36576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mj-lt"/>
          <a:ea typeface="+mj-ea"/>
          <a:cs typeface="+mj-cs"/>
          <a:sym typeface="Arial"/>
        </a:defRPr>
      </a:lvl4pPr>
      <a:lvl5pPr marL="22352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mj-lt"/>
          <a:ea typeface="+mj-ea"/>
          <a:cs typeface="+mj-cs"/>
          <a:sym typeface="Arial"/>
        </a:defRPr>
      </a:lvl5pPr>
      <a:lvl6pPr marL="26924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mj-lt"/>
          <a:ea typeface="+mj-ea"/>
          <a:cs typeface="+mj-cs"/>
          <a:sym typeface="Arial"/>
        </a:defRPr>
      </a:lvl6pPr>
      <a:lvl7pPr marL="31496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mj-lt"/>
          <a:ea typeface="+mj-ea"/>
          <a:cs typeface="+mj-cs"/>
          <a:sym typeface="Arial"/>
        </a:defRPr>
      </a:lvl7pPr>
      <a:lvl8pPr marL="36068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mj-lt"/>
          <a:ea typeface="+mj-ea"/>
          <a:cs typeface="+mj-cs"/>
          <a:sym typeface="Arial"/>
        </a:defRPr>
      </a:lvl8pPr>
      <a:lvl9pPr marL="40640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 name="Les nombres"/>
          <p:cNvSpPr txBox="1"/>
          <p:nvPr/>
        </p:nvSpPr>
        <p:spPr>
          <a:xfrm>
            <a:off x="2627312" y="1196975"/>
            <a:ext cx="3190876" cy="647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40079">
              <a:defRPr sz="3570">
                <a:ln w="12700" cap="flat">
                  <a:solidFill>
                    <a:srgbClr val="EAEAEA"/>
                  </a:solidFill>
                  <a:prstDash val="solid"/>
                  <a:round/>
                </a:ln>
                <a:gradFill flip="none" rotWithShape="1">
                  <a:gsLst>
                    <a:gs pos="0">
                      <a:srgbClr val="A603AB"/>
                    </a:gs>
                    <a:gs pos="21000">
                      <a:srgbClr val="0819FB"/>
                    </a:gs>
                    <a:gs pos="35000">
                      <a:srgbClr val="1A8D48"/>
                    </a:gs>
                    <a:gs pos="52000">
                      <a:srgbClr val="FFFF00"/>
                    </a:gs>
                    <a:gs pos="72999">
                      <a:srgbClr val="EE3F17"/>
                    </a:gs>
                    <a:gs pos="88000">
                      <a:srgbClr val="E81766"/>
                    </a:gs>
                    <a:gs pos="100000">
                      <a:srgbClr val="A603AB"/>
                    </a:gs>
                  </a:gsLst>
                  <a:lin ang="10800000" scaled="0"/>
                </a:gradFill>
                <a:effectLst>
                  <a:outerShdw sx="100000" sy="100000" kx="0" ky="0" algn="b" rotWithShape="0" blurRad="44450" dist="25144" dir="2700000">
                    <a:srgbClr val="C0C0C0">
                      <a:alpha val="79998"/>
                    </a:srgbClr>
                  </a:outerShdw>
                </a:effectLst>
                <a:latin typeface="Arial Black"/>
                <a:ea typeface="Arial Black"/>
                <a:cs typeface="Arial Black"/>
                <a:sym typeface="Arial Black"/>
              </a:defRPr>
            </a:lvl1pPr>
          </a:lstStyle>
          <a:p>
            <a:pPr/>
            <a:r>
              <a:t>Les nombres</a:t>
            </a:r>
          </a:p>
        </p:txBody>
      </p:sp>
      <p:sp>
        <p:nvSpPr>
          <p:cNvPr id="21" name="Objectif :…"/>
          <p:cNvSpPr txBox="1"/>
          <p:nvPr/>
        </p:nvSpPr>
        <p:spPr>
          <a:xfrm>
            <a:off x="827087" y="2781300"/>
            <a:ext cx="6335713" cy="126178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900"/>
              </a:spcBef>
              <a:defRPr sz="3200" u="sng"/>
            </a:pPr>
            <a:r>
              <a:t>Objectif :</a:t>
            </a:r>
          </a:p>
          <a:p>
            <a:pPr>
              <a:spcBef>
                <a:spcPts val="1900"/>
              </a:spcBef>
              <a:defRPr sz="3200"/>
            </a:pPr>
            <a:r>
              <a:t>Pratiquer les nombres and 1 et 20</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un"/>
          <p:cNvSpPr txBox="1"/>
          <p:nvPr/>
        </p:nvSpPr>
        <p:spPr>
          <a:xfrm>
            <a:off x="971550" y="1196975"/>
            <a:ext cx="2590800" cy="48620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b="1" sz="2800"/>
            </a:lvl1pPr>
          </a:lstStyle>
          <a:p>
            <a:pPr/>
            <a:r>
              <a:t>un </a:t>
            </a:r>
          </a:p>
        </p:txBody>
      </p:sp>
      <p:sp>
        <p:nvSpPr>
          <p:cNvPr id="159" name="deux"/>
          <p:cNvSpPr txBox="1"/>
          <p:nvPr/>
        </p:nvSpPr>
        <p:spPr>
          <a:xfrm>
            <a:off x="1042987" y="4941887"/>
            <a:ext cx="2070101" cy="4862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b="1" sz="2800"/>
            </a:lvl1pPr>
          </a:lstStyle>
          <a:p>
            <a:pPr/>
            <a:r>
              <a:t>deux</a:t>
            </a:r>
          </a:p>
        </p:txBody>
      </p:sp>
      <p:sp>
        <p:nvSpPr>
          <p:cNvPr id="160" name="trois"/>
          <p:cNvSpPr txBox="1"/>
          <p:nvPr/>
        </p:nvSpPr>
        <p:spPr>
          <a:xfrm>
            <a:off x="4859337" y="1125537"/>
            <a:ext cx="3495676" cy="4862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b="1" sz="2800"/>
            </a:lvl1pPr>
          </a:lstStyle>
          <a:p>
            <a:pPr/>
            <a:r>
              <a:t>trois</a:t>
            </a:r>
          </a:p>
        </p:txBody>
      </p:sp>
      <p:sp>
        <p:nvSpPr>
          <p:cNvPr id="161" name="quatre"/>
          <p:cNvSpPr txBox="1"/>
          <p:nvPr/>
        </p:nvSpPr>
        <p:spPr>
          <a:xfrm>
            <a:off x="755650" y="2565400"/>
            <a:ext cx="2590800" cy="48620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b="1" sz="2800"/>
            </a:lvl1pPr>
          </a:lstStyle>
          <a:p>
            <a:pPr/>
            <a:r>
              <a:t>quatre</a:t>
            </a:r>
          </a:p>
        </p:txBody>
      </p:sp>
      <p:sp>
        <p:nvSpPr>
          <p:cNvPr id="162" name="cinq"/>
          <p:cNvSpPr txBox="1"/>
          <p:nvPr/>
        </p:nvSpPr>
        <p:spPr>
          <a:xfrm>
            <a:off x="3421062" y="6021387"/>
            <a:ext cx="2203451" cy="4862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b="1" sz="2800"/>
            </a:lvl1pPr>
          </a:lstStyle>
          <a:p>
            <a:pPr/>
            <a:r>
              <a:t>cinq</a:t>
            </a:r>
          </a:p>
        </p:txBody>
      </p:sp>
      <p:sp>
        <p:nvSpPr>
          <p:cNvPr id="163" name="six"/>
          <p:cNvSpPr txBox="1"/>
          <p:nvPr/>
        </p:nvSpPr>
        <p:spPr>
          <a:xfrm>
            <a:off x="5219699" y="3573462"/>
            <a:ext cx="2462214" cy="4862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b="1" sz="2800"/>
            </a:lvl1pPr>
          </a:lstStyle>
          <a:p>
            <a:pPr/>
            <a:r>
              <a:t>six</a:t>
            </a:r>
          </a:p>
        </p:txBody>
      </p:sp>
      <p:sp>
        <p:nvSpPr>
          <p:cNvPr id="164" name="sept"/>
          <p:cNvSpPr txBox="1"/>
          <p:nvPr/>
        </p:nvSpPr>
        <p:spPr>
          <a:xfrm>
            <a:off x="3059112" y="1484312"/>
            <a:ext cx="2593976" cy="4862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b="1" sz="2800"/>
            </a:lvl1pPr>
          </a:lstStyle>
          <a:p>
            <a:pPr/>
            <a:r>
              <a:t>sept</a:t>
            </a:r>
          </a:p>
        </p:txBody>
      </p:sp>
      <p:sp>
        <p:nvSpPr>
          <p:cNvPr id="165" name="huit"/>
          <p:cNvSpPr txBox="1"/>
          <p:nvPr/>
        </p:nvSpPr>
        <p:spPr>
          <a:xfrm>
            <a:off x="6948487" y="5734050"/>
            <a:ext cx="1685926" cy="48620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b="1" sz="2800"/>
            </a:lvl1pPr>
          </a:lstStyle>
          <a:p>
            <a:pPr/>
            <a:r>
              <a:t>huit</a:t>
            </a:r>
          </a:p>
        </p:txBody>
      </p:sp>
      <p:sp>
        <p:nvSpPr>
          <p:cNvPr id="166" name="neuf"/>
          <p:cNvSpPr txBox="1"/>
          <p:nvPr/>
        </p:nvSpPr>
        <p:spPr>
          <a:xfrm>
            <a:off x="7164387" y="1989137"/>
            <a:ext cx="2330451" cy="4862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b="1" sz="2800"/>
            </a:lvl1pPr>
          </a:lstStyle>
          <a:p>
            <a:pPr/>
            <a:r>
              <a:t>neuf</a:t>
            </a:r>
          </a:p>
        </p:txBody>
      </p:sp>
      <p:sp>
        <p:nvSpPr>
          <p:cNvPr id="167" name="dix"/>
          <p:cNvSpPr txBox="1"/>
          <p:nvPr/>
        </p:nvSpPr>
        <p:spPr>
          <a:xfrm>
            <a:off x="2989262" y="4437062"/>
            <a:ext cx="2330451" cy="4862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b="1" sz="2800"/>
            </a:lvl1pPr>
          </a:lstStyle>
          <a:p>
            <a:pPr/>
            <a:r>
              <a:t>dix</a:t>
            </a:r>
          </a:p>
        </p:txBody>
      </p:sp>
      <p:sp>
        <p:nvSpPr>
          <p:cNvPr id="168" name="onze"/>
          <p:cNvSpPr txBox="1"/>
          <p:nvPr/>
        </p:nvSpPr>
        <p:spPr>
          <a:xfrm>
            <a:off x="3059112" y="3429000"/>
            <a:ext cx="1685926" cy="48620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b="1" sz="2800"/>
            </a:lvl1pPr>
          </a:lstStyle>
          <a:p>
            <a:pPr/>
            <a:r>
              <a:t>onze</a:t>
            </a:r>
          </a:p>
        </p:txBody>
      </p:sp>
      <p:sp>
        <p:nvSpPr>
          <p:cNvPr id="169" name="douze"/>
          <p:cNvSpPr txBox="1"/>
          <p:nvPr/>
        </p:nvSpPr>
        <p:spPr>
          <a:xfrm>
            <a:off x="6732587" y="4508500"/>
            <a:ext cx="1943101" cy="48620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b="1" sz="2800"/>
            </a:lvl1pPr>
          </a:lstStyle>
          <a:p>
            <a:pPr/>
            <a:r>
              <a:t>douze</a:t>
            </a:r>
          </a:p>
        </p:txBody>
      </p:sp>
      <p:sp>
        <p:nvSpPr>
          <p:cNvPr id="170" name="treize"/>
          <p:cNvSpPr txBox="1"/>
          <p:nvPr/>
        </p:nvSpPr>
        <p:spPr>
          <a:xfrm>
            <a:off x="3851275" y="5300662"/>
            <a:ext cx="2070100" cy="4862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b="1" sz="2800"/>
            </a:lvl1pPr>
          </a:lstStyle>
          <a:p>
            <a:pPr/>
            <a:r>
              <a:t>treize</a:t>
            </a:r>
          </a:p>
        </p:txBody>
      </p:sp>
      <p:sp>
        <p:nvSpPr>
          <p:cNvPr id="171" name="quatorze"/>
          <p:cNvSpPr txBox="1"/>
          <p:nvPr/>
        </p:nvSpPr>
        <p:spPr>
          <a:xfrm>
            <a:off x="5078412" y="2205037"/>
            <a:ext cx="1943101" cy="4862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b="1" sz="2800"/>
            </a:lvl1pPr>
          </a:lstStyle>
          <a:p>
            <a:pPr/>
            <a:r>
              <a:t>quatorze</a:t>
            </a:r>
          </a:p>
        </p:txBody>
      </p:sp>
      <p:sp>
        <p:nvSpPr>
          <p:cNvPr id="172" name="quinze"/>
          <p:cNvSpPr txBox="1"/>
          <p:nvPr/>
        </p:nvSpPr>
        <p:spPr>
          <a:xfrm>
            <a:off x="468312" y="3644900"/>
            <a:ext cx="2203451" cy="48620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b="1" sz="2800"/>
            </a:lvl1pPr>
          </a:lstStyle>
          <a:p>
            <a:pPr/>
            <a:r>
              <a:t>quinze</a:t>
            </a:r>
          </a:p>
        </p:txBody>
      </p:sp>
      <p:sp>
        <p:nvSpPr>
          <p:cNvPr id="173" name="seize"/>
          <p:cNvSpPr txBox="1"/>
          <p:nvPr/>
        </p:nvSpPr>
        <p:spPr>
          <a:xfrm>
            <a:off x="7308850" y="3357562"/>
            <a:ext cx="2203450" cy="4862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b="1" sz="2800"/>
            </a:lvl1pPr>
          </a:lstStyle>
          <a:p>
            <a:pPr/>
            <a:r>
              <a:t>seize</a:t>
            </a:r>
          </a:p>
        </p:txBody>
      </p:sp>
      <p:sp>
        <p:nvSpPr>
          <p:cNvPr id="174" name="dix-sept"/>
          <p:cNvSpPr txBox="1"/>
          <p:nvPr/>
        </p:nvSpPr>
        <p:spPr>
          <a:xfrm>
            <a:off x="2700337" y="2492375"/>
            <a:ext cx="2849563" cy="48620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b="1" sz="2800"/>
            </a:lvl1pPr>
          </a:lstStyle>
          <a:p>
            <a:pPr/>
            <a:r>
              <a:t>dix-sept</a:t>
            </a:r>
          </a:p>
        </p:txBody>
      </p:sp>
      <p:sp>
        <p:nvSpPr>
          <p:cNvPr id="175" name="dix-huit"/>
          <p:cNvSpPr txBox="1"/>
          <p:nvPr/>
        </p:nvSpPr>
        <p:spPr>
          <a:xfrm>
            <a:off x="468312" y="5949950"/>
            <a:ext cx="4014788" cy="48620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b="1" sz="2800"/>
            </a:lvl1pPr>
          </a:lstStyle>
          <a:p>
            <a:pPr/>
            <a:r>
              <a:t>dix-huit</a:t>
            </a:r>
          </a:p>
        </p:txBody>
      </p:sp>
      <p:sp>
        <p:nvSpPr>
          <p:cNvPr id="176" name="dix-neuf"/>
          <p:cNvSpPr txBox="1"/>
          <p:nvPr/>
        </p:nvSpPr>
        <p:spPr>
          <a:xfrm>
            <a:off x="4427537" y="4365625"/>
            <a:ext cx="3889376" cy="48620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b="1" sz="2800"/>
            </a:lvl1pPr>
          </a:lstStyle>
          <a:p>
            <a:pPr/>
            <a:r>
              <a:t>dix-neuf</a:t>
            </a:r>
          </a:p>
        </p:txBody>
      </p:sp>
      <p:sp>
        <p:nvSpPr>
          <p:cNvPr id="177" name="vingt"/>
          <p:cNvSpPr txBox="1"/>
          <p:nvPr/>
        </p:nvSpPr>
        <p:spPr>
          <a:xfrm>
            <a:off x="5435600" y="6338887"/>
            <a:ext cx="2459038" cy="4862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b="1" sz="2800"/>
            </a:lvl1pPr>
          </a:lstStyle>
          <a:p>
            <a:pPr/>
            <a:r>
              <a:t>vingt</a:t>
            </a:r>
          </a:p>
        </p:txBody>
      </p:sp>
      <p:sp>
        <p:nvSpPr>
          <p:cNvPr id="178" name="Ecoute et entoure le nombre / listen and circle the number"/>
          <p:cNvSpPr txBox="1"/>
          <p:nvPr/>
        </p:nvSpPr>
        <p:spPr>
          <a:xfrm>
            <a:off x="250825" y="188912"/>
            <a:ext cx="7273925"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defRPr u="sng"/>
            </a:lvl1pPr>
          </a:lstStyle>
          <a:p>
            <a:pPr/>
            <a:r>
              <a:t>Ecoute et entoure le nombre / listen and circle the number</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Bingo game"/>
          <p:cNvSpPr txBox="1"/>
          <p:nvPr/>
        </p:nvSpPr>
        <p:spPr>
          <a:xfrm>
            <a:off x="611187" y="692150"/>
            <a:ext cx="5905501"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Bingo game</a:t>
            </a:r>
          </a:p>
        </p:txBody>
      </p:sp>
      <p:sp>
        <p:nvSpPr>
          <p:cNvPr id="181" name="Reverse bingo"/>
          <p:cNvSpPr txBox="1"/>
          <p:nvPr/>
        </p:nvSpPr>
        <p:spPr>
          <a:xfrm>
            <a:off x="684212" y="4005262"/>
            <a:ext cx="6048376"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Reverse bingo</a:t>
            </a:r>
          </a:p>
        </p:txBody>
      </p:sp>
      <p:sp>
        <p:nvSpPr>
          <p:cNvPr id="182" name="Pupils stand up they decide on a number from 1 to 20. If their number is called out by the teacher, they sit down. The last one standing is the winner."/>
          <p:cNvSpPr txBox="1"/>
          <p:nvPr/>
        </p:nvSpPr>
        <p:spPr>
          <a:xfrm>
            <a:off x="1116012" y="4868862"/>
            <a:ext cx="7056438" cy="8840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Pupils stand up they decide on a number from 1 to 20. If their number is called out by the teacher, they sit down. The last one standing is the winner.</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1  = un…"/>
          <p:cNvSpPr txBox="1"/>
          <p:nvPr/>
        </p:nvSpPr>
        <p:spPr>
          <a:xfrm>
            <a:off x="179387" y="333375"/>
            <a:ext cx="3311526" cy="494538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400">
                <a:solidFill>
                  <a:srgbClr val="FF0000"/>
                </a:solidFill>
                <a:latin typeface="Comic Sans MS"/>
                <a:ea typeface="Comic Sans MS"/>
                <a:cs typeface="Comic Sans MS"/>
                <a:sym typeface="Comic Sans MS"/>
              </a:defRPr>
            </a:pPr>
            <a:r>
              <a:t>1  = un</a:t>
            </a:r>
          </a:p>
          <a:p>
            <a:pPr>
              <a:defRPr sz="2400">
                <a:solidFill>
                  <a:srgbClr val="FF0000"/>
                </a:solidFill>
                <a:latin typeface="Comic Sans MS"/>
                <a:ea typeface="Comic Sans MS"/>
                <a:cs typeface="Comic Sans MS"/>
                <a:sym typeface="Comic Sans MS"/>
              </a:defRPr>
            </a:pPr>
            <a:r>
              <a:t>2  = deux</a:t>
            </a:r>
          </a:p>
          <a:p>
            <a:pPr>
              <a:defRPr sz="2400">
                <a:solidFill>
                  <a:srgbClr val="FF0000"/>
                </a:solidFill>
                <a:latin typeface="Comic Sans MS"/>
                <a:ea typeface="Comic Sans MS"/>
                <a:cs typeface="Comic Sans MS"/>
                <a:sym typeface="Comic Sans MS"/>
              </a:defRPr>
            </a:pPr>
            <a:r>
              <a:t>3  = trois</a:t>
            </a:r>
          </a:p>
          <a:p>
            <a:pPr>
              <a:defRPr sz="2400">
                <a:solidFill>
                  <a:srgbClr val="FF0000"/>
                </a:solidFill>
                <a:latin typeface="Comic Sans MS"/>
                <a:ea typeface="Comic Sans MS"/>
                <a:cs typeface="Comic Sans MS"/>
                <a:sym typeface="Comic Sans MS"/>
              </a:defRPr>
            </a:pPr>
            <a:r>
              <a:t>4  = quatre</a:t>
            </a:r>
          </a:p>
          <a:p>
            <a:pPr>
              <a:defRPr sz="2400">
                <a:solidFill>
                  <a:srgbClr val="FF0000"/>
                </a:solidFill>
                <a:latin typeface="Comic Sans MS"/>
                <a:ea typeface="Comic Sans MS"/>
                <a:cs typeface="Comic Sans MS"/>
                <a:sym typeface="Comic Sans MS"/>
              </a:defRPr>
            </a:pPr>
            <a:r>
              <a:t>5  = cinq</a:t>
            </a:r>
          </a:p>
          <a:p>
            <a:pPr>
              <a:defRPr sz="2400">
                <a:solidFill>
                  <a:srgbClr val="FF0000"/>
                </a:solidFill>
                <a:latin typeface="Comic Sans MS"/>
                <a:ea typeface="Comic Sans MS"/>
                <a:cs typeface="Comic Sans MS"/>
                <a:sym typeface="Comic Sans MS"/>
              </a:defRPr>
            </a:pPr>
            <a:r>
              <a:t>6  = six</a:t>
            </a:r>
          </a:p>
          <a:p>
            <a:pPr>
              <a:defRPr sz="2400">
                <a:solidFill>
                  <a:srgbClr val="FF0000"/>
                </a:solidFill>
                <a:latin typeface="Comic Sans MS"/>
                <a:ea typeface="Comic Sans MS"/>
                <a:cs typeface="Comic Sans MS"/>
                <a:sym typeface="Comic Sans MS"/>
              </a:defRPr>
            </a:pPr>
            <a:r>
              <a:t>7  = sept</a:t>
            </a:r>
          </a:p>
          <a:p>
            <a:pPr>
              <a:defRPr sz="2400">
                <a:solidFill>
                  <a:srgbClr val="FF0000"/>
                </a:solidFill>
                <a:latin typeface="Comic Sans MS"/>
                <a:ea typeface="Comic Sans MS"/>
                <a:cs typeface="Comic Sans MS"/>
                <a:sym typeface="Comic Sans MS"/>
              </a:defRPr>
            </a:pPr>
            <a:r>
              <a:t>8  = huit</a:t>
            </a:r>
          </a:p>
          <a:p>
            <a:pPr>
              <a:defRPr sz="2400">
                <a:solidFill>
                  <a:srgbClr val="FF0000"/>
                </a:solidFill>
                <a:latin typeface="Comic Sans MS"/>
                <a:ea typeface="Comic Sans MS"/>
                <a:cs typeface="Comic Sans MS"/>
                <a:sym typeface="Comic Sans MS"/>
              </a:defRPr>
            </a:pPr>
            <a:r>
              <a:t>9  = neuf</a:t>
            </a:r>
          </a:p>
          <a:p>
            <a:pPr>
              <a:defRPr sz="2400">
                <a:solidFill>
                  <a:srgbClr val="FF0000"/>
                </a:solidFill>
                <a:latin typeface="Comic Sans MS"/>
                <a:ea typeface="Comic Sans MS"/>
                <a:cs typeface="Comic Sans MS"/>
                <a:sym typeface="Comic Sans MS"/>
              </a:defRPr>
            </a:pPr>
            <a:r>
              <a:t>10 = dix</a:t>
            </a:r>
          </a:p>
        </p:txBody>
      </p:sp>
      <p:sp>
        <p:nvSpPr>
          <p:cNvPr id="185" name="11  = onze…"/>
          <p:cNvSpPr txBox="1"/>
          <p:nvPr/>
        </p:nvSpPr>
        <p:spPr>
          <a:xfrm>
            <a:off x="3132137" y="260350"/>
            <a:ext cx="3384551" cy="494538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400">
                <a:solidFill>
                  <a:srgbClr val="FF0000"/>
                </a:solidFill>
                <a:latin typeface="Comic Sans MS"/>
                <a:ea typeface="Comic Sans MS"/>
                <a:cs typeface="Comic Sans MS"/>
                <a:sym typeface="Comic Sans MS"/>
              </a:defRPr>
            </a:pPr>
            <a:r>
              <a:t>11  = onze</a:t>
            </a:r>
          </a:p>
          <a:p>
            <a:pPr>
              <a:defRPr sz="2400">
                <a:solidFill>
                  <a:srgbClr val="FF0000"/>
                </a:solidFill>
                <a:latin typeface="Comic Sans MS"/>
                <a:ea typeface="Comic Sans MS"/>
                <a:cs typeface="Comic Sans MS"/>
                <a:sym typeface="Comic Sans MS"/>
              </a:defRPr>
            </a:pPr>
            <a:r>
              <a:t>12  = douze</a:t>
            </a:r>
          </a:p>
          <a:p>
            <a:pPr>
              <a:defRPr sz="2400">
                <a:solidFill>
                  <a:srgbClr val="FF0000"/>
                </a:solidFill>
                <a:latin typeface="Comic Sans MS"/>
                <a:ea typeface="Comic Sans MS"/>
                <a:cs typeface="Comic Sans MS"/>
                <a:sym typeface="Comic Sans MS"/>
              </a:defRPr>
            </a:pPr>
            <a:r>
              <a:t>13  = treize</a:t>
            </a:r>
          </a:p>
          <a:p>
            <a:pPr>
              <a:defRPr sz="2400">
                <a:solidFill>
                  <a:srgbClr val="FF0000"/>
                </a:solidFill>
                <a:latin typeface="Comic Sans MS"/>
                <a:ea typeface="Comic Sans MS"/>
                <a:cs typeface="Comic Sans MS"/>
                <a:sym typeface="Comic Sans MS"/>
              </a:defRPr>
            </a:pPr>
            <a:r>
              <a:t>14  = quatorze</a:t>
            </a:r>
          </a:p>
          <a:p>
            <a:pPr>
              <a:defRPr sz="2400">
                <a:solidFill>
                  <a:srgbClr val="FF0000"/>
                </a:solidFill>
                <a:latin typeface="Comic Sans MS"/>
                <a:ea typeface="Comic Sans MS"/>
                <a:cs typeface="Comic Sans MS"/>
                <a:sym typeface="Comic Sans MS"/>
              </a:defRPr>
            </a:pPr>
            <a:r>
              <a:t>15  = quinze</a:t>
            </a:r>
          </a:p>
          <a:p>
            <a:pPr>
              <a:defRPr sz="2400">
                <a:solidFill>
                  <a:srgbClr val="FF0000"/>
                </a:solidFill>
                <a:latin typeface="Comic Sans MS"/>
                <a:ea typeface="Comic Sans MS"/>
                <a:cs typeface="Comic Sans MS"/>
                <a:sym typeface="Comic Sans MS"/>
              </a:defRPr>
            </a:pPr>
            <a:r>
              <a:t>16  = seize</a:t>
            </a:r>
          </a:p>
          <a:p>
            <a:pPr>
              <a:defRPr sz="2400">
                <a:solidFill>
                  <a:srgbClr val="FF0000"/>
                </a:solidFill>
                <a:latin typeface="Comic Sans MS"/>
                <a:ea typeface="Comic Sans MS"/>
                <a:cs typeface="Comic Sans MS"/>
                <a:sym typeface="Comic Sans MS"/>
              </a:defRPr>
            </a:pPr>
            <a:r>
              <a:t>17  = dix-sept</a:t>
            </a:r>
          </a:p>
          <a:p>
            <a:pPr>
              <a:defRPr sz="2400">
                <a:solidFill>
                  <a:srgbClr val="FF0000"/>
                </a:solidFill>
                <a:latin typeface="Comic Sans MS"/>
                <a:ea typeface="Comic Sans MS"/>
                <a:cs typeface="Comic Sans MS"/>
                <a:sym typeface="Comic Sans MS"/>
              </a:defRPr>
            </a:pPr>
            <a:r>
              <a:t>18  = dix-huit</a:t>
            </a:r>
          </a:p>
          <a:p>
            <a:pPr>
              <a:defRPr sz="2400">
                <a:solidFill>
                  <a:srgbClr val="FF0000"/>
                </a:solidFill>
                <a:latin typeface="Comic Sans MS"/>
                <a:ea typeface="Comic Sans MS"/>
                <a:cs typeface="Comic Sans MS"/>
                <a:sym typeface="Comic Sans MS"/>
              </a:defRPr>
            </a:pPr>
            <a:r>
              <a:t>19  = dix-neuf</a:t>
            </a:r>
          </a:p>
          <a:p>
            <a:pPr>
              <a:defRPr sz="2400">
                <a:solidFill>
                  <a:srgbClr val="FF0000"/>
                </a:solidFill>
                <a:latin typeface="Comic Sans MS"/>
                <a:ea typeface="Comic Sans MS"/>
                <a:cs typeface="Comic Sans MS"/>
                <a:sym typeface="Comic Sans MS"/>
              </a:defRPr>
            </a:pPr>
            <a:r>
              <a:t>20  = vingt</a:t>
            </a:r>
          </a:p>
        </p:txBody>
      </p:sp>
      <p:sp>
        <p:nvSpPr>
          <p:cNvPr id="186" name="Line"/>
          <p:cNvSpPr/>
          <p:nvPr/>
        </p:nvSpPr>
        <p:spPr>
          <a:xfrm flipH="1">
            <a:off x="2627312" y="0"/>
            <a:ext cx="1" cy="3959226"/>
          </a:xfrm>
          <a:prstGeom prst="line">
            <a:avLst/>
          </a:prstGeom>
          <a:ln>
            <a:solidFill>
              <a:srgbClr val="000000"/>
            </a:solidFill>
          </a:ln>
        </p:spPr>
        <p:txBody>
          <a:bodyPr lIns="45719" rIns="45719"/>
          <a:lstStyle/>
          <a:p>
            <a:pPr/>
          </a:p>
        </p:txBody>
      </p:sp>
      <p:sp>
        <p:nvSpPr>
          <p:cNvPr id="187" name="Deux + un = ……………..…"/>
          <p:cNvSpPr txBox="1"/>
          <p:nvPr/>
        </p:nvSpPr>
        <p:spPr>
          <a:xfrm>
            <a:off x="684212" y="4632325"/>
            <a:ext cx="4032251" cy="2479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spcBef>
                <a:spcPts val="1200"/>
              </a:spcBef>
              <a:buSzPct val="100000"/>
              <a:buAutoNum type="arabicParenR" startAt="1"/>
              <a:defRPr sz="2000">
                <a:latin typeface="Comic Sans MS"/>
                <a:ea typeface="Comic Sans MS"/>
                <a:cs typeface="Comic Sans MS"/>
                <a:sym typeface="Comic Sans MS"/>
              </a:defRPr>
            </a:pPr>
            <a:r>
              <a:t>Deux + un = ……………..</a:t>
            </a:r>
          </a:p>
          <a:p>
            <a:pPr marL="342900" indent="-342900">
              <a:spcBef>
                <a:spcPts val="1200"/>
              </a:spcBef>
              <a:buSzPct val="100000"/>
              <a:buAutoNum type="arabicParenR" startAt="1"/>
              <a:defRPr sz="2000">
                <a:latin typeface="Comic Sans MS"/>
                <a:ea typeface="Comic Sans MS"/>
                <a:cs typeface="Comic Sans MS"/>
                <a:sym typeface="Comic Sans MS"/>
              </a:defRPr>
            </a:pPr>
            <a:r>
              <a:t>Quatorze – sept = ………………..</a:t>
            </a:r>
          </a:p>
          <a:p>
            <a:pPr marL="342900" indent="-342900">
              <a:spcBef>
                <a:spcPts val="1200"/>
              </a:spcBef>
              <a:buSzPct val="100000"/>
              <a:buAutoNum type="arabicParenR" startAt="1"/>
              <a:defRPr sz="2000">
                <a:latin typeface="Comic Sans MS"/>
                <a:ea typeface="Comic Sans MS"/>
                <a:cs typeface="Comic Sans MS"/>
                <a:sym typeface="Comic Sans MS"/>
              </a:defRPr>
            </a:pPr>
            <a:r>
              <a:t>Vingt- quatre = …………………</a:t>
            </a:r>
          </a:p>
          <a:p>
            <a:pPr marL="342900" indent="-342900">
              <a:spcBef>
                <a:spcPts val="1200"/>
              </a:spcBef>
              <a:buSzPct val="100000"/>
              <a:buAutoNum type="arabicParenR" startAt="1"/>
              <a:defRPr sz="2000">
                <a:latin typeface="Comic Sans MS"/>
                <a:ea typeface="Comic Sans MS"/>
                <a:cs typeface="Comic Sans MS"/>
                <a:sym typeface="Comic Sans MS"/>
              </a:defRPr>
            </a:pPr>
            <a:r>
              <a:t>Six + six = ……………….</a:t>
            </a:r>
          </a:p>
          <a:p>
            <a:pPr marL="342900" indent="-342900">
              <a:spcBef>
                <a:spcPts val="1200"/>
              </a:spcBef>
              <a:buSzPct val="100000"/>
              <a:buAutoNum type="arabicParenR" startAt="1"/>
              <a:defRPr sz="2000">
                <a:latin typeface="Comic Sans MS"/>
                <a:ea typeface="Comic Sans MS"/>
                <a:cs typeface="Comic Sans MS"/>
                <a:sym typeface="Comic Sans MS"/>
              </a:defRPr>
            </a:pPr>
            <a:r>
              <a:t>Neuf- huit = ………………..</a:t>
            </a:r>
          </a:p>
        </p:txBody>
      </p:sp>
      <p:sp>
        <p:nvSpPr>
          <p:cNvPr id="188" name="Line"/>
          <p:cNvSpPr/>
          <p:nvPr/>
        </p:nvSpPr>
        <p:spPr>
          <a:xfrm>
            <a:off x="-1" y="4221162"/>
            <a:ext cx="9144002" cy="1"/>
          </a:xfrm>
          <a:prstGeom prst="line">
            <a:avLst/>
          </a:prstGeom>
          <a:ln>
            <a:solidFill>
              <a:srgbClr val="000000"/>
            </a:solidFill>
          </a:ln>
        </p:spPr>
        <p:txBody>
          <a:bodyPr lIns="45719" rIns="45719"/>
          <a:lstStyle/>
          <a:p>
            <a:pPr/>
          </a:p>
        </p:txBody>
      </p:sp>
      <p:sp>
        <p:nvSpPr>
          <p:cNvPr id="189" name="Exercice :"/>
          <p:cNvSpPr txBox="1"/>
          <p:nvPr/>
        </p:nvSpPr>
        <p:spPr>
          <a:xfrm>
            <a:off x="0" y="4292600"/>
            <a:ext cx="2268538"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sz="2000">
                <a:latin typeface="Comic Sans MS"/>
                <a:ea typeface="Comic Sans MS"/>
                <a:cs typeface="Comic Sans MS"/>
                <a:sym typeface="Comic Sans MS"/>
              </a:defRPr>
            </a:lvl1pPr>
          </a:lstStyle>
          <a:p>
            <a:pPr/>
            <a:r>
              <a:t>Exercice :</a:t>
            </a:r>
          </a:p>
        </p:txBody>
      </p:sp>
      <p:sp>
        <p:nvSpPr>
          <p:cNvPr id="190" name="6) dix-sept + trois = ……………..…"/>
          <p:cNvSpPr txBox="1"/>
          <p:nvPr/>
        </p:nvSpPr>
        <p:spPr>
          <a:xfrm>
            <a:off x="5148262" y="4632325"/>
            <a:ext cx="3779838" cy="2479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200"/>
              </a:spcBef>
              <a:defRPr sz="2000">
                <a:latin typeface="Comic Sans MS"/>
                <a:ea typeface="Comic Sans MS"/>
                <a:cs typeface="Comic Sans MS"/>
                <a:sym typeface="Comic Sans MS"/>
              </a:defRPr>
            </a:pPr>
            <a:r>
              <a:t>6) dix-sept + trois = ……………..</a:t>
            </a:r>
          </a:p>
          <a:p>
            <a:pPr>
              <a:spcBef>
                <a:spcPts val="1200"/>
              </a:spcBef>
              <a:defRPr sz="2000">
                <a:latin typeface="Comic Sans MS"/>
                <a:ea typeface="Comic Sans MS"/>
                <a:cs typeface="Comic Sans MS"/>
                <a:sym typeface="Comic Sans MS"/>
              </a:defRPr>
            </a:pPr>
            <a:r>
              <a:t>7) Huit + neuf = …………………….</a:t>
            </a:r>
          </a:p>
          <a:p>
            <a:pPr>
              <a:spcBef>
                <a:spcPts val="1200"/>
              </a:spcBef>
              <a:defRPr sz="2000">
                <a:latin typeface="Comic Sans MS"/>
                <a:ea typeface="Comic Sans MS"/>
                <a:cs typeface="Comic Sans MS"/>
                <a:sym typeface="Comic Sans MS"/>
              </a:defRPr>
            </a:pPr>
            <a:r>
              <a:t>8) Cinq + six = ………………….</a:t>
            </a:r>
          </a:p>
          <a:p>
            <a:pPr>
              <a:spcBef>
                <a:spcPts val="1200"/>
              </a:spcBef>
              <a:defRPr sz="2000">
                <a:latin typeface="Comic Sans MS"/>
                <a:ea typeface="Comic Sans MS"/>
                <a:cs typeface="Comic Sans MS"/>
                <a:sym typeface="Comic Sans MS"/>
              </a:defRPr>
            </a:pPr>
            <a:r>
              <a:t>9) Douze – sept = ……………………</a:t>
            </a:r>
          </a:p>
          <a:p>
            <a:pPr>
              <a:spcBef>
                <a:spcPts val="1200"/>
              </a:spcBef>
              <a:defRPr sz="2000">
                <a:latin typeface="Comic Sans MS"/>
                <a:ea typeface="Comic Sans MS"/>
                <a:cs typeface="Comic Sans MS"/>
                <a:sym typeface="Comic Sans MS"/>
              </a:defRPr>
            </a:pPr>
            <a:r>
              <a:t>10) Vingt – cinq = ……………………</a:t>
            </a:r>
          </a:p>
        </p:txBody>
      </p:sp>
      <p:sp>
        <p:nvSpPr>
          <p:cNvPr id="191" name="trois"/>
          <p:cNvSpPr txBox="1"/>
          <p:nvPr/>
        </p:nvSpPr>
        <p:spPr>
          <a:xfrm>
            <a:off x="2557462" y="4581525"/>
            <a:ext cx="1079501" cy="5105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sz="2400">
                <a:solidFill>
                  <a:srgbClr val="CC3300"/>
                </a:solidFill>
                <a:latin typeface="Comic Sans MS"/>
                <a:ea typeface="Comic Sans MS"/>
                <a:cs typeface="Comic Sans MS"/>
                <a:sym typeface="Comic Sans MS"/>
              </a:defRPr>
            </a:lvl1pPr>
          </a:lstStyle>
          <a:p>
            <a:pPr/>
            <a:r>
              <a:t>trois</a:t>
            </a:r>
          </a:p>
        </p:txBody>
      </p:sp>
      <p:sp>
        <p:nvSpPr>
          <p:cNvPr id="192" name="sept"/>
          <p:cNvSpPr txBox="1"/>
          <p:nvPr/>
        </p:nvSpPr>
        <p:spPr>
          <a:xfrm>
            <a:off x="3348037" y="5013325"/>
            <a:ext cx="1079501"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b="1" sz="2000">
                <a:solidFill>
                  <a:srgbClr val="CC3300"/>
                </a:solidFill>
                <a:latin typeface="Comic Sans MS"/>
                <a:ea typeface="Comic Sans MS"/>
                <a:cs typeface="Comic Sans MS"/>
                <a:sym typeface="Comic Sans MS"/>
              </a:defRPr>
            </a:lvl1pPr>
          </a:lstStyle>
          <a:p>
            <a:pPr/>
            <a:r>
              <a:t>sept</a:t>
            </a:r>
          </a:p>
        </p:txBody>
      </p:sp>
      <p:sp>
        <p:nvSpPr>
          <p:cNvPr id="193" name="seize"/>
          <p:cNvSpPr txBox="1"/>
          <p:nvPr/>
        </p:nvSpPr>
        <p:spPr>
          <a:xfrm>
            <a:off x="3132137" y="5516562"/>
            <a:ext cx="1079501"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b="1" sz="2000">
                <a:solidFill>
                  <a:srgbClr val="CC3300"/>
                </a:solidFill>
                <a:latin typeface="Comic Sans MS"/>
                <a:ea typeface="Comic Sans MS"/>
                <a:cs typeface="Comic Sans MS"/>
                <a:sym typeface="Comic Sans MS"/>
              </a:defRPr>
            </a:lvl1pPr>
          </a:lstStyle>
          <a:p>
            <a:pPr/>
            <a:r>
              <a:t>seize</a:t>
            </a:r>
          </a:p>
        </p:txBody>
      </p:sp>
      <p:sp>
        <p:nvSpPr>
          <p:cNvPr id="194" name="douze"/>
          <p:cNvSpPr txBox="1"/>
          <p:nvPr/>
        </p:nvSpPr>
        <p:spPr>
          <a:xfrm>
            <a:off x="2627312" y="6021387"/>
            <a:ext cx="1009651"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b="1" sz="2000">
                <a:solidFill>
                  <a:srgbClr val="CC3300"/>
                </a:solidFill>
                <a:latin typeface="Comic Sans MS"/>
                <a:ea typeface="Comic Sans MS"/>
                <a:cs typeface="Comic Sans MS"/>
                <a:sym typeface="Comic Sans MS"/>
              </a:defRPr>
            </a:lvl1pPr>
          </a:lstStyle>
          <a:p>
            <a:pPr/>
            <a:r>
              <a:t>douze</a:t>
            </a:r>
          </a:p>
        </p:txBody>
      </p:sp>
      <p:sp>
        <p:nvSpPr>
          <p:cNvPr id="195" name="un"/>
          <p:cNvSpPr txBox="1"/>
          <p:nvPr/>
        </p:nvSpPr>
        <p:spPr>
          <a:xfrm>
            <a:off x="2843212" y="6381750"/>
            <a:ext cx="577851"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b="1" sz="2000">
                <a:solidFill>
                  <a:srgbClr val="CC3300"/>
                </a:solidFill>
                <a:latin typeface="Comic Sans MS"/>
                <a:ea typeface="Comic Sans MS"/>
                <a:cs typeface="Comic Sans MS"/>
                <a:sym typeface="Comic Sans MS"/>
              </a:defRPr>
            </a:lvl1pPr>
          </a:lstStyle>
          <a:p>
            <a:pPr/>
            <a:r>
              <a:t>un</a:t>
            </a:r>
          </a:p>
        </p:txBody>
      </p:sp>
      <p:sp>
        <p:nvSpPr>
          <p:cNvPr id="196" name="quatorze"/>
          <p:cNvSpPr txBox="1"/>
          <p:nvPr/>
        </p:nvSpPr>
        <p:spPr>
          <a:xfrm>
            <a:off x="7669212" y="4581525"/>
            <a:ext cx="133032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b="1" sz="2000">
                <a:solidFill>
                  <a:srgbClr val="CC3300"/>
                </a:solidFill>
                <a:latin typeface="Comic Sans MS"/>
                <a:ea typeface="Comic Sans MS"/>
                <a:cs typeface="Comic Sans MS"/>
                <a:sym typeface="Comic Sans MS"/>
              </a:defRPr>
            </a:lvl1pPr>
          </a:lstStyle>
          <a:p>
            <a:pPr/>
            <a:r>
              <a:t>quatorze</a:t>
            </a:r>
          </a:p>
        </p:txBody>
      </p:sp>
      <p:sp>
        <p:nvSpPr>
          <p:cNvPr id="197" name="dix-sept"/>
          <p:cNvSpPr txBox="1"/>
          <p:nvPr/>
        </p:nvSpPr>
        <p:spPr>
          <a:xfrm>
            <a:off x="7308850" y="5084762"/>
            <a:ext cx="1439863"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b="1" sz="2000">
                <a:solidFill>
                  <a:srgbClr val="CC3300"/>
                </a:solidFill>
                <a:latin typeface="Comic Sans MS"/>
                <a:ea typeface="Comic Sans MS"/>
                <a:cs typeface="Comic Sans MS"/>
                <a:sym typeface="Comic Sans MS"/>
              </a:defRPr>
            </a:lvl1pPr>
          </a:lstStyle>
          <a:p>
            <a:pPr/>
            <a:r>
              <a:t>dix-sept</a:t>
            </a:r>
          </a:p>
        </p:txBody>
      </p:sp>
      <p:sp>
        <p:nvSpPr>
          <p:cNvPr id="198" name="onze"/>
          <p:cNvSpPr txBox="1"/>
          <p:nvPr/>
        </p:nvSpPr>
        <p:spPr>
          <a:xfrm>
            <a:off x="7021512" y="5445125"/>
            <a:ext cx="100647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b="1" sz="2000">
                <a:solidFill>
                  <a:srgbClr val="CC3300"/>
                </a:solidFill>
                <a:latin typeface="Comic Sans MS"/>
                <a:ea typeface="Comic Sans MS"/>
                <a:cs typeface="Comic Sans MS"/>
                <a:sym typeface="Comic Sans MS"/>
              </a:defRPr>
            </a:lvl1pPr>
          </a:lstStyle>
          <a:p>
            <a:pPr/>
            <a:r>
              <a:t>onze</a:t>
            </a:r>
          </a:p>
        </p:txBody>
      </p:sp>
      <p:sp>
        <p:nvSpPr>
          <p:cNvPr id="199" name="cinq"/>
          <p:cNvSpPr txBox="1"/>
          <p:nvPr/>
        </p:nvSpPr>
        <p:spPr>
          <a:xfrm>
            <a:off x="7453312" y="5949950"/>
            <a:ext cx="1295401"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b="1" sz="2000">
                <a:solidFill>
                  <a:srgbClr val="CC3300"/>
                </a:solidFill>
                <a:latin typeface="Comic Sans MS"/>
                <a:ea typeface="Comic Sans MS"/>
                <a:cs typeface="Comic Sans MS"/>
                <a:sym typeface="Comic Sans MS"/>
              </a:defRPr>
            </a:lvl1pPr>
          </a:lstStyle>
          <a:p>
            <a:pPr/>
            <a:r>
              <a:t>cinq</a:t>
            </a:r>
          </a:p>
        </p:txBody>
      </p:sp>
      <p:sp>
        <p:nvSpPr>
          <p:cNvPr id="200" name="quinze"/>
          <p:cNvSpPr txBox="1"/>
          <p:nvPr/>
        </p:nvSpPr>
        <p:spPr>
          <a:xfrm>
            <a:off x="7453312" y="6381750"/>
            <a:ext cx="1150938"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b="1" sz="2000">
                <a:solidFill>
                  <a:srgbClr val="CC3300"/>
                </a:solidFill>
                <a:latin typeface="Comic Sans MS"/>
                <a:ea typeface="Comic Sans MS"/>
                <a:cs typeface="Comic Sans MS"/>
                <a:sym typeface="Comic Sans MS"/>
              </a:defRPr>
            </a:lvl1pPr>
          </a:lstStyle>
          <a:p>
            <a:pPr/>
            <a:r>
              <a:t>quinze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9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9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9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9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9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19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19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19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4" presetID="2" grpId="10" fill="hold">
                                  <p:stCondLst>
                                    <p:cond delay="0"/>
                                  </p:stCondLst>
                                  <p:iterate type="el" backwards="0">
                                    <p:tmAbs val="0"/>
                                  </p:iterate>
                                  <p:childTnLst>
                                    <p:set>
                                      <p:cBhvr>
                                        <p:cTn id="42" fill="hold"/>
                                        <p:tgtEl>
                                          <p:spTgt spid="200"/>
                                        </p:tgtEl>
                                        <p:attrNameLst>
                                          <p:attrName>style.visibility</p:attrName>
                                        </p:attrNameLst>
                                      </p:cBhvr>
                                      <p:to>
                                        <p:strVal val="visible"/>
                                      </p:to>
                                    </p:set>
                                    <p:anim calcmode="lin" valueType="num">
                                      <p:cBhvr>
                                        <p:cTn id="43" dur="500" fill="hold"/>
                                        <p:tgtEl>
                                          <p:spTgt spid="200"/>
                                        </p:tgtEl>
                                        <p:attrNameLst>
                                          <p:attrName>ppt_x</p:attrName>
                                        </p:attrNameLst>
                                      </p:cBhvr>
                                      <p:tavLst>
                                        <p:tav tm="0">
                                          <p:val>
                                            <p:strVal val="#ppt_x"/>
                                          </p:val>
                                        </p:tav>
                                        <p:tav tm="100000">
                                          <p:val>
                                            <p:strVal val="#ppt_x"/>
                                          </p:val>
                                        </p:tav>
                                      </p:tavLst>
                                    </p:anim>
                                    <p:anim calcmode="lin" valueType="num">
                                      <p:cBhvr>
                                        <p:cTn id="44" dur="500" fill="hold"/>
                                        <p:tgtEl>
                                          <p:spTgt spid="2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7" grpId="7"/>
      <p:bldP build="whole" bldLvl="1" animBg="1" rev="0" advAuto="0" spid="198" grpId="8"/>
      <p:bldP build="whole" bldLvl="1" animBg="1" rev="0" advAuto="0" spid="192" grpId="2"/>
      <p:bldP build="whole" bldLvl="1" animBg="1" rev="0" advAuto="0" spid="196" grpId="6"/>
      <p:bldP build="whole" bldLvl="1" animBg="1" rev="0" advAuto="0" spid="193" grpId="3"/>
      <p:bldP build="whole" bldLvl="1" animBg="1" rev="0" advAuto="0" spid="191" grpId="1"/>
      <p:bldP build="whole" bldLvl="1" animBg="1" rev="0" advAuto="0" spid="199" grpId="9"/>
      <p:bldP build="whole" bldLvl="1" animBg="1" rev="0" advAuto="0" spid="194" grpId="4"/>
      <p:bldP build="whole" bldLvl="1" animBg="1" rev="0" advAuto="0" spid="200" grpId="10"/>
      <p:bldP build="whole" bldLvl="1" animBg="1" rev="0" advAuto="0" spid="195" grpId="5"/>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1= Un…"/>
          <p:cNvSpPr txBox="1"/>
          <p:nvPr/>
        </p:nvSpPr>
        <p:spPr>
          <a:xfrm>
            <a:off x="323850" y="981075"/>
            <a:ext cx="2952750" cy="553111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85000"/>
              </a:lnSpc>
              <a:spcBef>
                <a:spcPts val="1600"/>
              </a:spcBef>
              <a:defRPr b="1" sz="2800"/>
            </a:pPr>
            <a:r>
              <a:t>1= Un </a:t>
            </a:r>
          </a:p>
          <a:p>
            <a:pPr>
              <a:lnSpc>
                <a:spcPct val="85000"/>
              </a:lnSpc>
              <a:spcBef>
                <a:spcPts val="1600"/>
              </a:spcBef>
              <a:defRPr b="1" sz="2800"/>
            </a:pPr>
            <a:r>
              <a:t>2= Deux </a:t>
            </a:r>
          </a:p>
          <a:p>
            <a:pPr>
              <a:lnSpc>
                <a:spcPct val="85000"/>
              </a:lnSpc>
              <a:spcBef>
                <a:spcPts val="1600"/>
              </a:spcBef>
              <a:defRPr b="1" sz="2800"/>
            </a:pPr>
            <a:r>
              <a:t>3= Trois </a:t>
            </a:r>
          </a:p>
          <a:p>
            <a:pPr>
              <a:lnSpc>
                <a:spcPct val="85000"/>
              </a:lnSpc>
              <a:spcBef>
                <a:spcPts val="1600"/>
              </a:spcBef>
              <a:defRPr b="1" sz="2800"/>
            </a:pPr>
            <a:r>
              <a:t>4= Quatre </a:t>
            </a:r>
          </a:p>
          <a:p>
            <a:pPr>
              <a:lnSpc>
                <a:spcPct val="85000"/>
              </a:lnSpc>
              <a:spcBef>
                <a:spcPts val="1600"/>
              </a:spcBef>
              <a:defRPr b="1" sz="2800"/>
            </a:pPr>
            <a:r>
              <a:t>5= Cinq </a:t>
            </a:r>
          </a:p>
          <a:p>
            <a:pPr>
              <a:lnSpc>
                <a:spcPct val="85000"/>
              </a:lnSpc>
              <a:spcBef>
                <a:spcPts val="1600"/>
              </a:spcBef>
              <a:defRPr b="1" sz="2800"/>
            </a:pPr>
            <a:r>
              <a:t>6= Six </a:t>
            </a:r>
          </a:p>
          <a:p>
            <a:pPr>
              <a:lnSpc>
                <a:spcPct val="85000"/>
              </a:lnSpc>
              <a:spcBef>
                <a:spcPts val="1600"/>
              </a:spcBef>
              <a:defRPr b="1" sz="2800"/>
            </a:pPr>
            <a:r>
              <a:t>7= Sept</a:t>
            </a:r>
          </a:p>
          <a:p>
            <a:pPr>
              <a:lnSpc>
                <a:spcPct val="85000"/>
              </a:lnSpc>
              <a:spcBef>
                <a:spcPts val="1600"/>
              </a:spcBef>
              <a:defRPr b="1" sz="2800"/>
            </a:pPr>
            <a:r>
              <a:t>8= Huit </a:t>
            </a:r>
          </a:p>
          <a:p>
            <a:pPr>
              <a:lnSpc>
                <a:spcPct val="85000"/>
              </a:lnSpc>
              <a:spcBef>
                <a:spcPts val="1600"/>
              </a:spcBef>
              <a:defRPr b="1" sz="2800"/>
            </a:pPr>
            <a:r>
              <a:t>9= Neuf </a:t>
            </a:r>
          </a:p>
          <a:p>
            <a:pPr>
              <a:lnSpc>
                <a:spcPct val="85000"/>
              </a:lnSpc>
              <a:spcBef>
                <a:spcPts val="1600"/>
              </a:spcBef>
              <a:defRPr b="1" sz="2800"/>
            </a:pPr>
            <a:r>
              <a:t>10= Dix </a:t>
            </a:r>
          </a:p>
        </p:txBody>
      </p:sp>
      <p:sp>
        <p:nvSpPr>
          <p:cNvPr id="203" name="11= Onze…"/>
          <p:cNvSpPr txBox="1"/>
          <p:nvPr/>
        </p:nvSpPr>
        <p:spPr>
          <a:xfrm>
            <a:off x="4284662" y="981075"/>
            <a:ext cx="2952751" cy="553111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85000"/>
              </a:lnSpc>
              <a:spcBef>
                <a:spcPts val="1600"/>
              </a:spcBef>
              <a:defRPr b="1" sz="2800"/>
            </a:pPr>
            <a:r>
              <a:t>11= Onze </a:t>
            </a:r>
          </a:p>
          <a:p>
            <a:pPr>
              <a:lnSpc>
                <a:spcPct val="85000"/>
              </a:lnSpc>
              <a:spcBef>
                <a:spcPts val="1600"/>
              </a:spcBef>
              <a:defRPr b="1" sz="2800"/>
            </a:pPr>
            <a:r>
              <a:t>12= Douze </a:t>
            </a:r>
          </a:p>
          <a:p>
            <a:pPr>
              <a:lnSpc>
                <a:spcPct val="85000"/>
              </a:lnSpc>
              <a:spcBef>
                <a:spcPts val="1600"/>
              </a:spcBef>
              <a:defRPr b="1" sz="2800"/>
            </a:pPr>
            <a:r>
              <a:t>13= Treize </a:t>
            </a:r>
          </a:p>
          <a:p>
            <a:pPr>
              <a:lnSpc>
                <a:spcPct val="85000"/>
              </a:lnSpc>
              <a:spcBef>
                <a:spcPts val="1600"/>
              </a:spcBef>
              <a:defRPr b="1" sz="2800"/>
            </a:pPr>
            <a:r>
              <a:t>14= Quatorze </a:t>
            </a:r>
          </a:p>
          <a:p>
            <a:pPr>
              <a:lnSpc>
                <a:spcPct val="85000"/>
              </a:lnSpc>
              <a:spcBef>
                <a:spcPts val="1600"/>
              </a:spcBef>
              <a:defRPr b="1" sz="2800"/>
            </a:pPr>
            <a:r>
              <a:t>15= Quinze </a:t>
            </a:r>
          </a:p>
          <a:p>
            <a:pPr>
              <a:lnSpc>
                <a:spcPct val="85000"/>
              </a:lnSpc>
              <a:spcBef>
                <a:spcPts val="1600"/>
              </a:spcBef>
              <a:defRPr b="1" sz="2800"/>
            </a:pPr>
            <a:r>
              <a:t>16= Seize</a:t>
            </a:r>
          </a:p>
          <a:p>
            <a:pPr>
              <a:lnSpc>
                <a:spcPct val="85000"/>
              </a:lnSpc>
              <a:spcBef>
                <a:spcPts val="1600"/>
              </a:spcBef>
              <a:defRPr b="1" sz="2800"/>
            </a:pPr>
            <a:r>
              <a:t>17= Dix-sept </a:t>
            </a:r>
          </a:p>
          <a:p>
            <a:pPr>
              <a:lnSpc>
                <a:spcPct val="85000"/>
              </a:lnSpc>
              <a:spcBef>
                <a:spcPts val="1600"/>
              </a:spcBef>
              <a:defRPr b="1" sz="2800"/>
            </a:pPr>
            <a:r>
              <a:t>18= Dix-huit</a:t>
            </a:r>
          </a:p>
          <a:p>
            <a:pPr>
              <a:lnSpc>
                <a:spcPct val="85000"/>
              </a:lnSpc>
              <a:spcBef>
                <a:spcPts val="1600"/>
              </a:spcBef>
              <a:defRPr b="1" sz="2800"/>
            </a:pPr>
            <a:r>
              <a:t>19= Dix-neuf</a:t>
            </a:r>
          </a:p>
          <a:p>
            <a:pPr>
              <a:lnSpc>
                <a:spcPct val="85000"/>
              </a:lnSpc>
              <a:spcBef>
                <a:spcPts val="1600"/>
              </a:spcBef>
              <a:defRPr b="1" sz="2800"/>
            </a:pPr>
            <a:r>
              <a:t>20= Vingt</a:t>
            </a:r>
          </a:p>
        </p:txBody>
      </p:sp>
      <p:sp>
        <p:nvSpPr>
          <p:cNvPr id="204" name="Les nombres"/>
          <p:cNvSpPr txBox="1"/>
          <p:nvPr/>
        </p:nvSpPr>
        <p:spPr>
          <a:xfrm>
            <a:off x="2843212" y="188912"/>
            <a:ext cx="4248151" cy="4370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sz="2400"/>
            </a:lvl1pPr>
          </a:lstStyle>
          <a:p>
            <a:pPr/>
            <a:r>
              <a:t>Les nombres</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aphicFrame>
        <p:nvGraphicFramePr>
          <p:cNvPr id="206" name="Table"/>
          <p:cNvGraphicFramePr/>
          <p:nvPr/>
        </p:nvGraphicFramePr>
        <p:xfrm>
          <a:off x="179387" y="15875"/>
          <a:ext cx="8712201" cy="6858000"/>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4354512"/>
                <a:gridCol w="4357687"/>
              </a:tblGrid>
              <a:tr h="685800">
                <a:tc>
                  <a:txBody>
                    <a:bodyPr/>
                    <a:lstStyle/>
                    <a:p>
                      <a:pPr algn="ctr">
                        <a:spcBef>
                          <a:spcPts val="900"/>
                        </a:spcBef>
                        <a:defRPr sz="1800"/>
                      </a:pPr>
                      <a:r>
                        <a:rPr b="1" sz="3900"/>
                        <a:t>1 = un </a:t>
                      </a:r>
                    </a:p>
                  </a:txBody>
                  <a:tcPr marL="45720" marR="45720" marT="45720" marB="45720" anchor="t" anchorCtr="0" horzOverflow="overflow">
                    <a:lnL w="28575">
                      <a:solidFill>
                        <a:srgbClr val="000000"/>
                      </a:solidFill>
                    </a:lnL>
                    <a:lnR w="12700">
                      <a:solidFill>
                        <a:srgbClr val="000000"/>
                      </a:solidFill>
                    </a:lnR>
                    <a:lnT w="28575">
                      <a:solidFill>
                        <a:srgbClr val="000000"/>
                      </a:solidFill>
                    </a:lnT>
                    <a:lnB w="12700">
                      <a:solidFill>
                        <a:srgbClr val="000000"/>
                      </a:solidFill>
                    </a:lnB>
                    <a:noFill/>
                  </a:tcPr>
                </a:tc>
                <a:tc>
                  <a:txBody>
                    <a:bodyPr/>
                    <a:lstStyle/>
                    <a:p>
                      <a:pPr algn="ctr">
                        <a:spcBef>
                          <a:spcPts val="900"/>
                        </a:spcBef>
                        <a:defRPr sz="1800"/>
                      </a:pPr>
                      <a:r>
                        <a:rPr b="1" sz="3900"/>
                        <a:t>11 = onze</a:t>
                      </a:r>
                    </a:p>
                  </a:txBody>
                  <a:tcPr marL="45720" marR="45720" marT="45720" marB="45720" anchor="t" anchorCtr="0" horzOverflow="overflow">
                    <a:lnL w="12700">
                      <a:solidFill>
                        <a:srgbClr val="000000"/>
                      </a:solidFill>
                    </a:lnL>
                    <a:lnR w="28575">
                      <a:solidFill>
                        <a:srgbClr val="000000"/>
                      </a:solidFill>
                    </a:lnR>
                    <a:lnT w="28575">
                      <a:solidFill>
                        <a:srgbClr val="000000"/>
                      </a:solidFill>
                    </a:lnT>
                    <a:lnB w="12700">
                      <a:solidFill>
                        <a:srgbClr val="000000"/>
                      </a:solidFill>
                    </a:lnB>
                    <a:noFill/>
                  </a:tcPr>
                </a:tc>
              </a:tr>
              <a:tr h="685800">
                <a:tc>
                  <a:txBody>
                    <a:bodyPr/>
                    <a:lstStyle/>
                    <a:p>
                      <a:pPr algn="ctr">
                        <a:spcBef>
                          <a:spcPts val="900"/>
                        </a:spcBef>
                        <a:defRPr sz="1800"/>
                      </a:pPr>
                      <a:r>
                        <a:rPr b="1" sz="3900"/>
                        <a:t>2 = deux</a:t>
                      </a:r>
                    </a:p>
                  </a:txBody>
                  <a:tcPr marL="45720" marR="45720" marT="45720" marB="45720" anchor="t" anchorCtr="0" horzOverflow="overflow">
                    <a:lnL w="28575">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spcBef>
                          <a:spcPts val="900"/>
                        </a:spcBef>
                        <a:defRPr sz="1800"/>
                      </a:pPr>
                      <a:r>
                        <a:rPr b="1" sz="3900"/>
                        <a:t>12 = douze</a:t>
                      </a:r>
                    </a:p>
                  </a:txBody>
                  <a:tcPr marL="45720" marR="45720" marT="45720" marB="45720" anchor="t" anchorCtr="0" horzOverflow="overflow">
                    <a:lnL w="12700">
                      <a:solidFill>
                        <a:srgbClr val="000000"/>
                      </a:solidFill>
                    </a:lnL>
                    <a:lnR w="28575">
                      <a:solidFill>
                        <a:srgbClr val="000000"/>
                      </a:solidFill>
                    </a:lnR>
                    <a:lnT w="12700">
                      <a:solidFill>
                        <a:srgbClr val="000000"/>
                      </a:solidFill>
                    </a:lnT>
                    <a:lnB w="12700">
                      <a:solidFill>
                        <a:srgbClr val="000000"/>
                      </a:solidFill>
                    </a:lnB>
                    <a:noFill/>
                  </a:tcPr>
                </a:tc>
              </a:tr>
              <a:tr h="685800">
                <a:tc>
                  <a:txBody>
                    <a:bodyPr/>
                    <a:lstStyle/>
                    <a:p>
                      <a:pPr algn="ctr">
                        <a:spcBef>
                          <a:spcPts val="900"/>
                        </a:spcBef>
                        <a:defRPr sz="1800"/>
                      </a:pPr>
                      <a:r>
                        <a:rPr b="1" sz="3900"/>
                        <a:t>3 = trois</a:t>
                      </a:r>
                    </a:p>
                  </a:txBody>
                  <a:tcPr marL="45720" marR="45720" marT="45720" marB="45720" anchor="t" anchorCtr="0" horzOverflow="overflow">
                    <a:lnL w="28575">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spcBef>
                          <a:spcPts val="900"/>
                        </a:spcBef>
                        <a:defRPr sz="1800"/>
                      </a:pPr>
                      <a:r>
                        <a:rPr b="1" sz="3900"/>
                        <a:t>13 = treize</a:t>
                      </a:r>
                    </a:p>
                  </a:txBody>
                  <a:tcPr marL="45720" marR="45720" marT="45720" marB="45720" anchor="t" anchorCtr="0" horzOverflow="overflow">
                    <a:lnL w="12700">
                      <a:solidFill>
                        <a:srgbClr val="000000"/>
                      </a:solidFill>
                    </a:lnL>
                    <a:lnR w="28575">
                      <a:solidFill>
                        <a:srgbClr val="000000"/>
                      </a:solidFill>
                    </a:lnR>
                    <a:lnT w="12700">
                      <a:solidFill>
                        <a:srgbClr val="000000"/>
                      </a:solidFill>
                    </a:lnT>
                    <a:lnB w="12700">
                      <a:solidFill>
                        <a:srgbClr val="000000"/>
                      </a:solidFill>
                    </a:lnB>
                    <a:noFill/>
                  </a:tcPr>
                </a:tc>
              </a:tr>
              <a:tr h="685800">
                <a:tc>
                  <a:txBody>
                    <a:bodyPr/>
                    <a:lstStyle/>
                    <a:p>
                      <a:pPr algn="ctr">
                        <a:spcBef>
                          <a:spcPts val="900"/>
                        </a:spcBef>
                        <a:defRPr sz="1800"/>
                      </a:pPr>
                      <a:r>
                        <a:rPr b="1" sz="3900"/>
                        <a:t>4 = quatre</a:t>
                      </a:r>
                    </a:p>
                  </a:txBody>
                  <a:tcPr marL="45720" marR="45720" marT="45720" marB="45720" anchor="t" anchorCtr="0" horzOverflow="overflow">
                    <a:lnL w="28575">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spcBef>
                          <a:spcPts val="900"/>
                        </a:spcBef>
                        <a:defRPr sz="1800"/>
                      </a:pPr>
                      <a:r>
                        <a:rPr b="1" sz="3900"/>
                        <a:t>14 =quatorze</a:t>
                      </a:r>
                    </a:p>
                  </a:txBody>
                  <a:tcPr marL="45720" marR="45720" marT="45720" marB="45720" anchor="t" anchorCtr="0" horzOverflow="overflow">
                    <a:lnL w="12700">
                      <a:solidFill>
                        <a:srgbClr val="000000"/>
                      </a:solidFill>
                    </a:lnL>
                    <a:lnR w="28575">
                      <a:solidFill>
                        <a:srgbClr val="000000"/>
                      </a:solidFill>
                    </a:lnR>
                    <a:lnT w="12700">
                      <a:solidFill>
                        <a:srgbClr val="000000"/>
                      </a:solidFill>
                    </a:lnT>
                    <a:lnB w="12700">
                      <a:solidFill>
                        <a:srgbClr val="000000"/>
                      </a:solidFill>
                    </a:lnB>
                    <a:noFill/>
                  </a:tcPr>
                </a:tc>
              </a:tr>
              <a:tr h="685800">
                <a:tc>
                  <a:txBody>
                    <a:bodyPr/>
                    <a:lstStyle/>
                    <a:p>
                      <a:pPr algn="ctr">
                        <a:spcBef>
                          <a:spcPts val="900"/>
                        </a:spcBef>
                        <a:defRPr sz="1800"/>
                      </a:pPr>
                      <a:r>
                        <a:rPr b="1" sz="3900"/>
                        <a:t>5 = cinq</a:t>
                      </a:r>
                    </a:p>
                  </a:txBody>
                  <a:tcPr marL="45720" marR="45720" marT="45720" marB="45720" anchor="t" anchorCtr="0" horzOverflow="overflow">
                    <a:lnL w="28575">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spcBef>
                          <a:spcPts val="900"/>
                        </a:spcBef>
                        <a:defRPr sz="1800"/>
                      </a:pPr>
                      <a:r>
                        <a:rPr b="1" sz="3900"/>
                        <a:t>15 = quinze</a:t>
                      </a:r>
                    </a:p>
                  </a:txBody>
                  <a:tcPr marL="45720" marR="45720" marT="45720" marB="45720" anchor="t" anchorCtr="0" horzOverflow="overflow">
                    <a:lnL w="12700">
                      <a:solidFill>
                        <a:srgbClr val="000000"/>
                      </a:solidFill>
                    </a:lnL>
                    <a:lnR w="28575">
                      <a:solidFill>
                        <a:srgbClr val="000000"/>
                      </a:solidFill>
                    </a:lnR>
                    <a:lnT w="12700">
                      <a:solidFill>
                        <a:srgbClr val="000000"/>
                      </a:solidFill>
                    </a:lnT>
                    <a:lnB w="12700">
                      <a:solidFill>
                        <a:srgbClr val="000000"/>
                      </a:solidFill>
                    </a:lnB>
                    <a:noFill/>
                  </a:tcPr>
                </a:tc>
              </a:tr>
              <a:tr h="685800">
                <a:tc>
                  <a:txBody>
                    <a:bodyPr/>
                    <a:lstStyle/>
                    <a:p>
                      <a:pPr algn="ctr">
                        <a:spcBef>
                          <a:spcPts val="900"/>
                        </a:spcBef>
                        <a:defRPr sz="1800"/>
                      </a:pPr>
                      <a:r>
                        <a:rPr b="1" sz="3900"/>
                        <a:t>6 = six</a:t>
                      </a:r>
                    </a:p>
                  </a:txBody>
                  <a:tcPr marL="45720" marR="45720" marT="45720" marB="45720" anchor="t" anchorCtr="0" horzOverflow="overflow">
                    <a:lnL w="28575">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spcBef>
                          <a:spcPts val="900"/>
                        </a:spcBef>
                        <a:defRPr sz="1800"/>
                      </a:pPr>
                      <a:r>
                        <a:rPr b="1" sz="3900"/>
                        <a:t>16 = seize</a:t>
                      </a:r>
                    </a:p>
                  </a:txBody>
                  <a:tcPr marL="45720" marR="45720" marT="45720" marB="45720" anchor="t" anchorCtr="0" horzOverflow="overflow">
                    <a:lnL w="12700">
                      <a:solidFill>
                        <a:srgbClr val="000000"/>
                      </a:solidFill>
                    </a:lnL>
                    <a:lnR w="28575">
                      <a:solidFill>
                        <a:srgbClr val="000000"/>
                      </a:solidFill>
                    </a:lnR>
                    <a:lnT w="12700">
                      <a:solidFill>
                        <a:srgbClr val="000000"/>
                      </a:solidFill>
                    </a:lnT>
                    <a:lnB w="12700">
                      <a:solidFill>
                        <a:srgbClr val="000000"/>
                      </a:solidFill>
                    </a:lnB>
                    <a:noFill/>
                  </a:tcPr>
                </a:tc>
              </a:tr>
              <a:tr h="685800">
                <a:tc>
                  <a:txBody>
                    <a:bodyPr/>
                    <a:lstStyle/>
                    <a:p>
                      <a:pPr algn="ctr">
                        <a:spcBef>
                          <a:spcPts val="900"/>
                        </a:spcBef>
                        <a:defRPr sz="1800"/>
                      </a:pPr>
                      <a:r>
                        <a:rPr b="1" sz="3900"/>
                        <a:t>7= sept</a:t>
                      </a:r>
                    </a:p>
                  </a:txBody>
                  <a:tcPr marL="45720" marR="45720" marT="45720" marB="45720" anchor="t" anchorCtr="0" horzOverflow="overflow">
                    <a:lnL w="28575">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spcBef>
                          <a:spcPts val="900"/>
                        </a:spcBef>
                        <a:defRPr sz="1800"/>
                      </a:pPr>
                      <a:r>
                        <a:rPr b="1" sz="3900"/>
                        <a:t>17 = dix-sept</a:t>
                      </a:r>
                    </a:p>
                  </a:txBody>
                  <a:tcPr marL="45720" marR="45720" marT="45720" marB="45720" anchor="t" anchorCtr="0" horzOverflow="overflow">
                    <a:lnL w="12700">
                      <a:solidFill>
                        <a:srgbClr val="000000"/>
                      </a:solidFill>
                    </a:lnL>
                    <a:lnR w="28575">
                      <a:solidFill>
                        <a:srgbClr val="000000"/>
                      </a:solidFill>
                    </a:lnR>
                    <a:lnT w="12700">
                      <a:solidFill>
                        <a:srgbClr val="000000"/>
                      </a:solidFill>
                    </a:lnT>
                    <a:lnB w="12700">
                      <a:solidFill>
                        <a:srgbClr val="000000"/>
                      </a:solidFill>
                    </a:lnB>
                    <a:noFill/>
                  </a:tcPr>
                </a:tc>
              </a:tr>
              <a:tr h="685800">
                <a:tc>
                  <a:txBody>
                    <a:bodyPr/>
                    <a:lstStyle/>
                    <a:p>
                      <a:pPr algn="ctr">
                        <a:spcBef>
                          <a:spcPts val="900"/>
                        </a:spcBef>
                        <a:defRPr sz="1800"/>
                      </a:pPr>
                      <a:r>
                        <a:rPr b="1" sz="3900"/>
                        <a:t>8 = huit</a:t>
                      </a:r>
                    </a:p>
                  </a:txBody>
                  <a:tcPr marL="45720" marR="45720" marT="45720" marB="45720" anchor="t" anchorCtr="0" horzOverflow="overflow">
                    <a:lnL w="28575">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spcBef>
                          <a:spcPts val="900"/>
                        </a:spcBef>
                        <a:defRPr sz="1800"/>
                      </a:pPr>
                      <a:r>
                        <a:rPr b="1" sz="3900"/>
                        <a:t>18 = dix-huit</a:t>
                      </a:r>
                    </a:p>
                  </a:txBody>
                  <a:tcPr marL="45720" marR="45720" marT="45720" marB="45720" anchor="t" anchorCtr="0" horzOverflow="overflow">
                    <a:lnL w="12700">
                      <a:solidFill>
                        <a:srgbClr val="000000"/>
                      </a:solidFill>
                    </a:lnL>
                    <a:lnR w="28575">
                      <a:solidFill>
                        <a:srgbClr val="000000"/>
                      </a:solidFill>
                    </a:lnR>
                    <a:lnT w="12700">
                      <a:solidFill>
                        <a:srgbClr val="000000"/>
                      </a:solidFill>
                    </a:lnT>
                    <a:lnB w="12700">
                      <a:solidFill>
                        <a:srgbClr val="000000"/>
                      </a:solidFill>
                    </a:lnB>
                    <a:noFill/>
                  </a:tcPr>
                </a:tc>
              </a:tr>
              <a:tr h="685800">
                <a:tc>
                  <a:txBody>
                    <a:bodyPr/>
                    <a:lstStyle/>
                    <a:p>
                      <a:pPr algn="ctr">
                        <a:spcBef>
                          <a:spcPts val="900"/>
                        </a:spcBef>
                        <a:defRPr sz="1800"/>
                      </a:pPr>
                      <a:r>
                        <a:rPr b="1" sz="3900"/>
                        <a:t>9 = neuf</a:t>
                      </a:r>
                    </a:p>
                  </a:txBody>
                  <a:tcPr marL="45720" marR="45720" marT="45720" marB="45720" anchor="t" anchorCtr="0" horzOverflow="overflow">
                    <a:lnL w="28575">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spcBef>
                          <a:spcPts val="900"/>
                        </a:spcBef>
                        <a:defRPr sz="1800"/>
                      </a:pPr>
                      <a:r>
                        <a:rPr b="1" sz="3900"/>
                        <a:t>19 = dix-neuf</a:t>
                      </a:r>
                    </a:p>
                  </a:txBody>
                  <a:tcPr marL="45720" marR="45720" marT="45720" marB="45720" anchor="t" anchorCtr="0" horzOverflow="overflow">
                    <a:lnL w="12700">
                      <a:solidFill>
                        <a:srgbClr val="000000"/>
                      </a:solidFill>
                    </a:lnL>
                    <a:lnR w="28575">
                      <a:solidFill>
                        <a:srgbClr val="000000"/>
                      </a:solidFill>
                    </a:lnR>
                    <a:lnT w="12700">
                      <a:solidFill>
                        <a:srgbClr val="000000"/>
                      </a:solidFill>
                    </a:lnT>
                    <a:lnB w="12700">
                      <a:solidFill>
                        <a:srgbClr val="000000"/>
                      </a:solidFill>
                    </a:lnB>
                    <a:noFill/>
                  </a:tcPr>
                </a:tc>
              </a:tr>
              <a:tr h="685800">
                <a:tc>
                  <a:txBody>
                    <a:bodyPr/>
                    <a:lstStyle/>
                    <a:p>
                      <a:pPr algn="ctr">
                        <a:spcBef>
                          <a:spcPts val="900"/>
                        </a:spcBef>
                        <a:defRPr sz="1800"/>
                      </a:pPr>
                      <a:r>
                        <a:rPr b="1" sz="3900"/>
                        <a:t>10 = dix</a:t>
                      </a:r>
                    </a:p>
                  </a:txBody>
                  <a:tcPr marL="45720" marR="45720" marT="45720" marB="45720" anchor="t" anchorCtr="0" horzOverflow="overflow">
                    <a:lnL w="28575">
                      <a:solidFill>
                        <a:srgbClr val="000000"/>
                      </a:solidFill>
                    </a:lnL>
                    <a:lnR w="12700">
                      <a:solidFill>
                        <a:srgbClr val="000000"/>
                      </a:solidFill>
                    </a:lnR>
                    <a:lnT w="12700">
                      <a:solidFill>
                        <a:srgbClr val="000000"/>
                      </a:solidFill>
                    </a:lnT>
                    <a:lnB w="28575">
                      <a:solidFill>
                        <a:srgbClr val="000000"/>
                      </a:solidFill>
                    </a:lnB>
                    <a:noFill/>
                  </a:tcPr>
                </a:tc>
                <a:tc>
                  <a:txBody>
                    <a:bodyPr/>
                    <a:lstStyle/>
                    <a:p>
                      <a:pPr algn="ctr">
                        <a:spcBef>
                          <a:spcPts val="900"/>
                        </a:spcBef>
                        <a:defRPr sz="1800"/>
                      </a:pPr>
                      <a:r>
                        <a:rPr b="1" sz="3900"/>
                        <a:t>20 = vingt</a:t>
                      </a:r>
                    </a:p>
                  </a:txBody>
                  <a:tcPr marL="45720" marR="45720" marT="45720" marB="45720" anchor="t" anchorCtr="0" horzOverflow="overflow">
                    <a:lnL w="12700">
                      <a:solidFill>
                        <a:srgbClr val="000000"/>
                      </a:solidFill>
                    </a:lnL>
                    <a:lnR w="28575">
                      <a:solidFill>
                        <a:srgbClr val="000000"/>
                      </a:solidFill>
                    </a:lnR>
                    <a:lnT w="12700">
                      <a:solidFill>
                        <a:srgbClr val="000000"/>
                      </a:solidFill>
                    </a:lnT>
                    <a:lnB w="28575">
                      <a:solidFill>
                        <a:srgbClr val="000000"/>
                      </a:solidFill>
                    </a:lnB>
                    <a:noFill/>
                  </a:tcPr>
                </a:tc>
              </a:tr>
            </a:tbl>
          </a:graphicData>
        </a:graphic>
      </p:graphicFrame>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208" name="Rectangle"/>
          <p:cNvSpPr/>
          <p:nvPr/>
        </p:nvSpPr>
        <p:spPr>
          <a:xfrm>
            <a:off x="112712" y="219780"/>
            <a:ext cx="2735264" cy="1295401"/>
          </a:xfrm>
          <a:prstGeom prst="rect">
            <a:avLst/>
          </a:prstGeom>
          <a:solidFill>
            <a:schemeClr val="accent1"/>
          </a:solidFill>
          <a:ln>
            <a:solidFill>
              <a:srgbClr val="000000"/>
            </a:solidFill>
          </a:ln>
        </p:spPr>
        <p:txBody>
          <a:bodyPr lIns="45719" rIns="45719" anchor="ctr"/>
          <a:lstStyle/>
          <a:p>
            <a:pPr/>
          </a:p>
        </p:txBody>
      </p:sp>
      <p:sp>
        <p:nvSpPr>
          <p:cNvPr id="209" name="Rectangle"/>
          <p:cNvSpPr/>
          <p:nvPr/>
        </p:nvSpPr>
        <p:spPr>
          <a:xfrm>
            <a:off x="112712" y="1844675"/>
            <a:ext cx="2735264" cy="1295400"/>
          </a:xfrm>
          <a:prstGeom prst="rect">
            <a:avLst/>
          </a:prstGeom>
          <a:solidFill>
            <a:schemeClr val="accent1"/>
          </a:solidFill>
          <a:ln>
            <a:solidFill>
              <a:srgbClr val="000000"/>
            </a:solidFill>
          </a:ln>
        </p:spPr>
        <p:txBody>
          <a:bodyPr lIns="45719" rIns="45719" anchor="ctr"/>
          <a:lstStyle/>
          <a:p>
            <a:pPr/>
          </a:p>
        </p:txBody>
      </p:sp>
      <p:sp>
        <p:nvSpPr>
          <p:cNvPr id="210" name="Rectangle"/>
          <p:cNvSpPr/>
          <p:nvPr/>
        </p:nvSpPr>
        <p:spPr>
          <a:xfrm>
            <a:off x="3059112" y="260350"/>
            <a:ext cx="2736851" cy="1295400"/>
          </a:xfrm>
          <a:prstGeom prst="rect">
            <a:avLst/>
          </a:prstGeom>
          <a:solidFill>
            <a:schemeClr val="accent1"/>
          </a:solidFill>
          <a:ln>
            <a:solidFill>
              <a:srgbClr val="000000"/>
            </a:solidFill>
          </a:ln>
        </p:spPr>
        <p:txBody>
          <a:bodyPr lIns="45719" rIns="45719" anchor="ctr"/>
          <a:lstStyle/>
          <a:p>
            <a:pPr/>
          </a:p>
        </p:txBody>
      </p:sp>
      <p:sp>
        <p:nvSpPr>
          <p:cNvPr id="211" name="Rectangle"/>
          <p:cNvSpPr/>
          <p:nvPr/>
        </p:nvSpPr>
        <p:spPr>
          <a:xfrm>
            <a:off x="6016625" y="292805"/>
            <a:ext cx="2735263" cy="1295401"/>
          </a:xfrm>
          <a:prstGeom prst="rect">
            <a:avLst/>
          </a:prstGeom>
          <a:solidFill>
            <a:schemeClr val="accent1"/>
          </a:solidFill>
          <a:ln>
            <a:solidFill>
              <a:srgbClr val="000000"/>
            </a:solidFill>
          </a:ln>
        </p:spPr>
        <p:txBody>
          <a:bodyPr lIns="45719" rIns="45719" anchor="ctr"/>
          <a:lstStyle/>
          <a:p>
            <a:pPr/>
          </a:p>
        </p:txBody>
      </p:sp>
      <p:sp>
        <p:nvSpPr>
          <p:cNvPr id="212" name="Line"/>
          <p:cNvSpPr/>
          <p:nvPr/>
        </p:nvSpPr>
        <p:spPr>
          <a:xfrm flipH="1">
            <a:off x="1331912" y="260349"/>
            <a:ext cx="1" cy="1296989"/>
          </a:xfrm>
          <a:prstGeom prst="line">
            <a:avLst/>
          </a:prstGeom>
          <a:ln>
            <a:solidFill>
              <a:srgbClr val="000000"/>
            </a:solidFill>
          </a:ln>
        </p:spPr>
        <p:txBody>
          <a:bodyPr lIns="45719" rIns="45719"/>
          <a:lstStyle/>
          <a:p>
            <a:pPr/>
          </a:p>
        </p:txBody>
      </p:sp>
      <p:sp>
        <p:nvSpPr>
          <p:cNvPr id="213" name="un"/>
          <p:cNvSpPr txBox="1"/>
          <p:nvPr/>
        </p:nvSpPr>
        <p:spPr>
          <a:xfrm>
            <a:off x="250825" y="692150"/>
            <a:ext cx="863600"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un</a:t>
            </a:r>
          </a:p>
        </p:txBody>
      </p:sp>
      <p:sp>
        <p:nvSpPr>
          <p:cNvPr id="214" name="un + cinq"/>
          <p:cNvSpPr txBox="1"/>
          <p:nvPr/>
        </p:nvSpPr>
        <p:spPr>
          <a:xfrm>
            <a:off x="1403350" y="692150"/>
            <a:ext cx="1295400"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un + cinq</a:t>
            </a:r>
          </a:p>
        </p:txBody>
      </p:sp>
      <p:sp>
        <p:nvSpPr>
          <p:cNvPr id="215" name="Line"/>
          <p:cNvSpPr/>
          <p:nvPr/>
        </p:nvSpPr>
        <p:spPr>
          <a:xfrm>
            <a:off x="4427537" y="260349"/>
            <a:ext cx="1" cy="1296989"/>
          </a:xfrm>
          <a:prstGeom prst="line">
            <a:avLst/>
          </a:prstGeom>
          <a:ln>
            <a:solidFill>
              <a:srgbClr val="000000"/>
            </a:solidFill>
          </a:ln>
        </p:spPr>
        <p:txBody>
          <a:bodyPr lIns="45719" rIns="45719"/>
          <a:lstStyle/>
          <a:p>
            <a:pPr/>
          </a:p>
        </p:txBody>
      </p:sp>
      <p:sp>
        <p:nvSpPr>
          <p:cNvPr id="216" name="six"/>
          <p:cNvSpPr txBox="1"/>
          <p:nvPr/>
        </p:nvSpPr>
        <p:spPr>
          <a:xfrm>
            <a:off x="3421062" y="692150"/>
            <a:ext cx="863601"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six</a:t>
            </a:r>
          </a:p>
        </p:txBody>
      </p:sp>
      <p:sp>
        <p:nvSpPr>
          <p:cNvPr id="217" name="six +huit"/>
          <p:cNvSpPr txBox="1"/>
          <p:nvPr/>
        </p:nvSpPr>
        <p:spPr>
          <a:xfrm>
            <a:off x="4500562" y="692150"/>
            <a:ext cx="1368426"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six +huit</a:t>
            </a:r>
          </a:p>
        </p:txBody>
      </p:sp>
      <p:sp>
        <p:nvSpPr>
          <p:cNvPr id="218" name="Line"/>
          <p:cNvSpPr/>
          <p:nvPr/>
        </p:nvSpPr>
        <p:spPr>
          <a:xfrm>
            <a:off x="7452518" y="368657"/>
            <a:ext cx="1" cy="1296989"/>
          </a:xfrm>
          <a:prstGeom prst="line">
            <a:avLst/>
          </a:prstGeom>
          <a:ln>
            <a:solidFill>
              <a:srgbClr val="000000"/>
            </a:solidFill>
          </a:ln>
        </p:spPr>
        <p:txBody>
          <a:bodyPr lIns="45719" rIns="45719"/>
          <a:lstStyle/>
          <a:p>
            <a:pPr/>
          </a:p>
        </p:txBody>
      </p:sp>
      <p:sp>
        <p:nvSpPr>
          <p:cNvPr id="219" name="quatorze"/>
          <p:cNvSpPr txBox="1"/>
          <p:nvPr/>
        </p:nvSpPr>
        <p:spPr>
          <a:xfrm>
            <a:off x="6157912" y="765175"/>
            <a:ext cx="1295401"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quatorze</a:t>
            </a:r>
          </a:p>
        </p:txBody>
      </p:sp>
      <p:sp>
        <p:nvSpPr>
          <p:cNvPr id="220" name="dix + trois"/>
          <p:cNvSpPr txBox="1"/>
          <p:nvPr/>
        </p:nvSpPr>
        <p:spPr>
          <a:xfrm>
            <a:off x="7524750" y="836612"/>
            <a:ext cx="1223963"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dix + trois</a:t>
            </a:r>
          </a:p>
        </p:txBody>
      </p:sp>
      <p:sp>
        <p:nvSpPr>
          <p:cNvPr id="221" name="Line"/>
          <p:cNvSpPr/>
          <p:nvPr/>
        </p:nvSpPr>
        <p:spPr>
          <a:xfrm flipH="1">
            <a:off x="1331912" y="1989137"/>
            <a:ext cx="1" cy="1152526"/>
          </a:xfrm>
          <a:prstGeom prst="line">
            <a:avLst/>
          </a:prstGeom>
          <a:ln>
            <a:solidFill>
              <a:srgbClr val="000000"/>
            </a:solidFill>
          </a:ln>
        </p:spPr>
        <p:txBody>
          <a:bodyPr lIns="45719" rIns="45719"/>
          <a:lstStyle/>
          <a:p>
            <a:pPr/>
          </a:p>
        </p:txBody>
      </p:sp>
      <p:sp>
        <p:nvSpPr>
          <p:cNvPr id="222" name="treize"/>
          <p:cNvSpPr txBox="1"/>
          <p:nvPr/>
        </p:nvSpPr>
        <p:spPr>
          <a:xfrm>
            <a:off x="252412" y="2349500"/>
            <a:ext cx="1257301"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treize</a:t>
            </a:r>
          </a:p>
        </p:txBody>
      </p:sp>
      <p:sp>
        <p:nvSpPr>
          <p:cNvPr id="223" name="onze + huit"/>
          <p:cNvSpPr txBox="1"/>
          <p:nvPr/>
        </p:nvSpPr>
        <p:spPr>
          <a:xfrm>
            <a:off x="1331912" y="2349500"/>
            <a:ext cx="1368426"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onze + huit</a:t>
            </a:r>
          </a:p>
        </p:txBody>
      </p:sp>
      <p:sp>
        <p:nvSpPr>
          <p:cNvPr id="224" name="Rectangle"/>
          <p:cNvSpPr/>
          <p:nvPr/>
        </p:nvSpPr>
        <p:spPr>
          <a:xfrm>
            <a:off x="3059112" y="3357562"/>
            <a:ext cx="2736851" cy="1295401"/>
          </a:xfrm>
          <a:prstGeom prst="rect">
            <a:avLst/>
          </a:prstGeom>
          <a:solidFill>
            <a:schemeClr val="accent1"/>
          </a:solidFill>
          <a:ln>
            <a:solidFill>
              <a:srgbClr val="000000"/>
            </a:solidFill>
          </a:ln>
        </p:spPr>
        <p:txBody>
          <a:bodyPr lIns="45719" rIns="45719" anchor="ctr"/>
          <a:lstStyle/>
          <a:p>
            <a:pPr/>
          </a:p>
        </p:txBody>
      </p:sp>
      <p:sp>
        <p:nvSpPr>
          <p:cNvPr id="225" name="Rectangle"/>
          <p:cNvSpPr/>
          <p:nvPr/>
        </p:nvSpPr>
        <p:spPr>
          <a:xfrm>
            <a:off x="3059112" y="1844675"/>
            <a:ext cx="2736851" cy="1295400"/>
          </a:xfrm>
          <a:prstGeom prst="rect">
            <a:avLst/>
          </a:prstGeom>
          <a:solidFill>
            <a:schemeClr val="accent1"/>
          </a:solidFill>
          <a:ln>
            <a:solidFill>
              <a:srgbClr val="000000"/>
            </a:solidFill>
          </a:ln>
        </p:spPr>
        <p:txBody>
          <a:bodyPr lIns="45719" rIns="45719" anchor="ctr"/>
          <a:lstStyle/>
          <a:p>
            <a:pPr algn="ctr"/>
          </a:p>
        </p:txBody>
      </p:sp>
      <p:sp>
        <p:nvSpPr>
          <p:cNvPr id="226" name="Rectangle"/>
          <p:cNvSpPr/>
          <p:nvPr/>
        </p:nvSpPr>
        <p:spPr>
          <a:xfrm>
            <a:off x="6084887" y="4941887"/>
            <a:ext cx="2735263" cy="1295401"/>
          </a:xfrm>
          <a:prstGeom prst="rect">
            <a:avLst/>
          </a:prstGeom>
          <a:solidFill>
            <a:schemeClr val="accent1"/>
          </a:solidFill>
          <a:ln>
            <a:solidFill>
              <a:srgbClr val="000000"/>
            </a:solidFill>
          </a:ln>
        </p:spPr>
        <p:txBody>
          <a:bodyPr lIns="45719" rIns="45719" anchor="ctr"/>
          <a:lstStyle/>
          <a:p>
            <a:pPr/>
          </a:p>
        </p:txBody>
      </p:sp>
      <p:sp>
        <p:nvSpPr>
          <p:cNvPr id="227" name="Rectangle"/>
          <p:cNvSpPr/>
          <p:nvPr/>
        </p:nvSpPr>
        <p:spPr>
          <a:xfrm>
            <a:off x="6084887" y="3357562"/>
            <a:ext cx="2735263" cy="1295401"/>
          </a:xfrm>
          <a:prstGeom prst="rect">
            <a:avLst/>
          </a:prstGeom>
          <a:solidFill>
            <a:schemeClr val="accent1"/>
          </a:solidFill>
          <a:ln>
            <a:solidFill>
              <a:srgbClr val="000000"/>
            </a:solidFill>
          </a:ln>
        </p:spPr>
        <p:txBody>
          <a:bodyPr lIns="45719" rIns="45719" anchor="ctr"/>
          <a:lstStyle/>
          <a:p>
            <a:pPr/>
          </a:p>
        </p:txBody>
      </p:sp>
      <p:sp>
        <p:nvSpPr>
          <p:cNvPr id="228" name="Rectangle"/>
          <p:cNvSpPr/>
          <p:nvPr/>
        </p:nvSpPr>
        <p:spPr>
          <a:xfrm>
            <a:off x="6084887" y="1844675"/>
            <a:ext cx="2735263" cy="1295400"/>
          </a:xfrm>
          <a:prstGeom prst="rect">
            <a:avLst/>
          </a:prstGeom>
          <a:solidFill>
            <a:schemeClr val="accent1"/>
          </a:solidFill>
          <a:ln>
            <a:solidFill>
              <a:srgbClr val="000000"/>
            </a:solidFill>
          </a:ln>
        </p:spPr>
        <p:txBody>
          <a:bodyPr lIns="45719" rIns="45719" anchor="ctr"/>
          <a:lstStyle/>
          <a:p>
            <a:pPr/>
          </a:p>
        </p:txBody>
      </p:sp>
      <p:sp>
        <p:nvSpPr>
          <p:cNvPr id="229" name="Rectangle"/>
          <p:cNvSpPr/>
          <p:nvPr/>
        </p:nvSpPr>
        <p:spPr>
          <a:xfrm>
            <a:off x="112712" y="3357562"/>
            <a:ext cx="2735264" cy="1295401"/>
          </a:xfrm>
          <a:prstGeom prst="rect">
            <a:avLst/>
          </a:prstGeom>
          <a:solidFill>
            <a:schemeClr val="accent1"/>
          </a:solidFill>
          <a:ln>
            <a:solidFill>
              <a:srgbClr val="000000"/>
            </a:solidFill>
          </a:ln>
        </p:spPr>
        <p:txBody>
          <a:bodyPr lIns="45719" rIns="45719" anchor="ctr"/>
          <a:lstStyle/>
          <a:p>
            <a:pPr/>
          </a:p>
        </p:txBody>
      </p:sp>
      <p:sp>
        <p:nvSpPr>
          <p:cNvPr id="230" name="Rectangle"/>
          <p:cNvSpPr/>
          <p:nvPr/>
        </p:nvSpPr>
        <p:spPr>
          <a:xfrm>
            <a:off x="3132137" y="4941887"/>
            <a:ext cx="2735263" cy="1295401"/>
          </a:xfrm>
          <a:prstGeom prst="rect">
            <a:avLst/>
          </a:prstGeom>
          <a:solidFill>
            <a:schemeClr val="accent1"/>
          </a:solidFill>
          <a:ln>
            <a:solidFill>
              <a:srgbClr val="000000"/>
            </a:solidFill>
          </a:ln>
        </p:spPr>
        <p:txBody>
          <a:bodyPr lIns="45719" rIns="45719" anchor="ctr"/>
          <a:lstStyle/>
          <a:p>
            <a:pPr/>
          </a:p>
        </p:txBody>
      </p:sp>
      <p:sp>
        <p:nvSpPr>
          <p:cNvPr id="231" name="Rectangle"/>
          <p:cNvSpPr/>
          <p:nvPr/>
        </p:nvSpPr>
        <p:spPr>
          <a:xfrm>
            <a:off x="178593" y="4941887"/>
            <a:ext cx="2735264" cy="1295401"/>
          </a:xfrm>
          <a:prstGeom prst="rect">
            <a:avLst/>
          </a:prstGeom>
          <a:solidFill>
            <a:schemeClr val="accent1"/>
          </a:solidFill>
          <a:ln>
            <a:solidFill>
              <a:srgbClr val="000000"/>
            </a:solidFill>
          </a:ln>
        </p:spPr>
        <p:txBody>
          <a:bodyPr lIns="45719" rIns="45719" anchor="ctr"/>
          <a:lstStyle/>
          <a:p>
            <a:pPr/>
          </a:p>
        </p:txBody>
      </p:sp>
      <p:sp>
        <p:nvSpPr>
          <p:cNvPr id="232" name="Line"/>
          <p:cNvSpPr/>
          <p:nvPr/>
        </p:nvSpPr>
        <p:spPr>
          <a:xfrm>
            <a:off x="4427537" y="1844674"/>
            <a:ext cx="1" cy="1296989"/>
          </a:xfrm>
          <a:prstGeom prst="line">
            <a:avLst/>
          </a:prstGeom>
          <a:ln>
            <a:solidFill>
              <a:srgbClr val="000000"/>
            </a:solidFill>
          </a:ln>
        </p:spPr>
        <p:txBody>
          <a:bodyPr lIns="45719" rIns="45719"/>
          <a:lstStyle/>
          <a:p>
            <a:pPr/>
          </a:p>
        </p:txBody>
      </p:sp>
      <p:sp>
        <p:nvSpPr>
          <p:cNvPr id="233" name="Line"/>
          <p:cNvSpPr/>
          <p:nvPr/>
        </p:nvSpPr>
        <p:spPr>
          <a:xfrm>
            <a:off x="7453312" y="1844674"/>
            <a:ext cx="1" cy="1296989"/>
          </a:xfrm>
          <a:prstGeom prst="line">
            <a:avLst/>
          </a:prstGeom>
          <a:ln>
            <a:solidFill>
              <a:srgbClr val="000000"/>
            </a:solidFill>
          </a:ln>
        </p:spPr>
        <p:txBody>
          <a:bodyPr lIns="45719" rIns="45719"/>
          <a:lstStyle/>
          <a:p>
            <a:pPr/>
          </a:p>
        </p:txBody>
      </p:sp>
      <p:sp>
        <p:nvSpPr>
          <p:cNvPr id="234" name="Line"/>
          <p:cNvSpPr/>
          <p:nvPr/>
        </p:nvSpPr>
        <p:spPr>
          <a:xfrm flipH="1">
            <a:off x="1187450" y="3429000"/>
            <a:ext cx="1" cy="1223963"/>
          </a:xfrm>
          <a:prstGeom prst="line">
            <a:avLst/>
          </a:prstGeom>
          <a:ln>
            <a:solidFill>
              <a:srgbClr val="000000"/>
            </a:solidFill>
          </a:ln>
        </p:spPr>
        <p:txBody>
          <a:bodyPr lIns="45719" rIns="45719"/>
          <a:lstStyle/>
          <a:p>
            <a:pPr/>
          </a:p>
        </p:txBody>
      </p:sp>
      <p:sp>
        <p:nvSpPr>
          <p:cNvPr id="235" name="Line"/>
          <p:cNvSpPr/>
          <p:nvPr/>
        </p:nvSpPr>
        <p:spPr>
          <a:xfrm>
            <a:off x="4427537" y="3357562"/>
            <a:ext cx="1" cy="1295401"/>
          </a:xfrm>
          <a:prstGeom prst="line">
            <a:avLst/>
          </a:prstGeom>
          <a:ln>
            <a:solidFill>
              <a:srgbClr val="000000"/>
            </a:solidFill>
          </a:ln>
        </p:spPr>
        <p:txBody>
          <a:bodyPr lIns="45719" rIns="45719"/>
          <a:lstStyle/>
          <a:p>
            <a:pPr/>
          </a:p>
        </p:txBody>
      </p:sp>
      <p:sp>
        <p:nvSpPr>
          <p:cNvPr id="236" name="Line"/>
          <p:cNvSpPr/>
          <p:nvPr/>
        </p:nvSpPr>
        <p:spPr>
          <a:xfrm>
            <a:off x="7164387" y="3357562"/>
            <a:ext cx="1" cy="1295401"/>
          </a:xfrm>
          <a:prstGeom prst="line">
            <a:avLst/>
          </a:prstGeom>
          <a:ln>
            <a:solidFill>
              <a:srgbClr val="000000"/>
            </a:solidFill>
          </a:ln>
        </p:spPr>
        <p:txBody>
          <a:bodyPr lIns="45719" rIns="45719"/>
          <a:lstStyle/>
          <a:p>
            <a:pPr/>
          </a:p>
        </p:txBody>
      </p:sp>
      <p:sp>
        <p:nvSpPr>
          <p:cNvPr id="237" name="Line"/>
          <p:cNvSpPr/>
          <p:nvPr/>
        </p:nvSpPr>
        <p:spPr>
          <a:xfrm flipH="1">
            <a:off x="1403349" y="4932362"/>
            <a:ext cx="1" cy="1304926"/>
          </a:xfrm>
          <a:prstGeom prst="line">
            <a:avLst/>
          </a:prstGeom>
          <a:ln>
            <a:solidFill>
              <a:srgbClr val="000000"/>
            </a:solidFill>
          </a:ln>
        </p:spPr>
        <p:txBody>
          <a:bodyPr lIns="45719" rIns="45719"/>
          <a:lstStyle/>
          <a:p>
            <a:pPr/>
          </a:p>
        </p:txBody>
      </p:sp>
      <p:sp>
        <p:nvSpPr>
          <p:cNvPr id="238" name="Line"/>
          <p:cNvSpPr/>
          <p:nvPr/>
        </p:nvSpPr>
        <p:spPr>
          <a:xfrm>
            <a:off x="4211637" y="5013325"/>
            <a:ext cx="1" cy="1223963"/>
          </a:xfrm>
          <a:prstGeom prst="line">
            <a:avLst/>
          </a:prstGeom>
          <a:ln>
            <a:solidFill>
              <a:srgbClr val="000000"/>
            </a:solidFill>
          </a:ln>
        </p:spPr>
        <p:txBody>
          <a:bodyPr lIns="45719" rIns="45719"/>
          <a:lstStyle/>
          <a:p>
            <a:pPr/>
          </a:p>
        </p:txBody>
      </p:sp>
      <p:sp>
        <p:nvSpPr>
          <p:cNvPr id="239" name="Line"/>
          <p:cNvSpPr/>
          <p:nvPr/>
        </p:nvSpPr>
        <p:spPr>
          <a:xfrm>
            <a:off x="7235825" y="4941887"/>
            <a:ext cx="0" cy="1295401"/>
          </a:xfrm>
          <a:prstGeom prst="line">
            <a:avLst/>
          </a:prstGeom>
          <a:ln>
            <a:solidFill>
              <a:srgbClr val="000000"/>
            </a:solidFill>
          </a:ln>
        </p:spPr>
        <p:txBody>
          <a:bodyPr lIns="45719" rIns="45719"/>
          <a:lstStyle/>
          <a:p>
            <a:pPr/>
          </a:p>
        </p:txBody>
      </p:sp>
      <p:sp>
        <p:nvSpPr>
          <p:cNvPr id="240" name="dix-neuf"/>
          <p:cNvSpPr txBox="1"/>
          <p:nvPr/>
        </p:nvSpPr>
        <p:spPr>
          <a:xfrm>
            <a:off x="3205162" y="2349500"/>
            <a:ext cx="917412"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dix-neuf</a:t>
            </a:r>
          </a:p>
        </p:txBody>
      </p:sp>
      <p:sp>
        <p:nvSpPr>
          <p:cNvPr id="241" name="six +six"/>
          <p:cNvSpPr txBox="1"/>
          <p:nvPr/>
        </p:nvSpPr>
        <p:spPr>
          <a:xfrm>
            <a:off x="4500562" y="2349500"/>
            <a:ext cx="1223963"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six +six</a:t>
            </a:r>
          </a:p>
        </p:txBody>
      </p:sp>
      <p:sp>
        <p:nvSpPr>
          <p:cNvPr id="242" name="douze"/>
          <p:cNvSpPr txBox="1"/>
          <p:nvPr/>
        </p:nvSpPr>
        <p:spPr>
          <a:xfrm>
            <a:off x="6227762" y="2349500"/>
            <a:ext cx="1008063"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douze</a:t>
            </a:r>
          </a:p>
        </p:txBody>
      </p:sp>
      <p:sp>
        <p:nvSpPr>
          <p:cNvPr id="243" name="trois +quatre"/>
          <p:cNvSpPr txBox="1"/>
          <p:nvPr/>
        </p:nvSpPr>
        <p:spPr>
          <a:xfrm>
            <a:off x="7380287" y="2349500"/>
            <a:ext cx="1619251"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trois +quatre</a:t>
            </a:r>
          </a:p>
        </p:txBody>
      </p:sp>
      <p:sp>
        <p:nvSpPr>
          <p:cNvPr id="244" name="sept"/>
          <p:cNvSpPr txBox="1"/>
          <p:nvPr/>
        </p:nvSpPr>
        <p:spPr>
          <a:xfrm>
            <a:off x="179387" y="3789362"/>
            <a:ext cx="936626"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sept</a:t>
            </a:r>
          </a:p>
        </p:txBody>
      </p:sp>
      <p:sp>
        <p:nvSpPr>
          <p:cNvPr id="245" name="dix-neuf + un"/>
          <p:cNvSpPr txBox="1"/>
          <p:nvPr/>
        </p:nvSpPr>
        <p:spPr>
          <a:xfrm>
            <a:off x="1187450" y="3789362"/>
            <a:ext cx="1800225"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dix-neuf + un</a:t>
            </a:r>
          </a:p>
        </p:txBody>
      </p:sp>
      <p:sp>
        <p:nvSpPr>
          <p:cNvPr id="246" name="vingt"/>
          <p:cNvSpPr txBox="1"/>
          <p:nvPr/>
        </p:nvSpPr>
        <p:spPr>
          <a:xfrm>
            <a:off x="3276600" y="3933825"/>
            <a:ext cx="790575"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vingt</a:t>
            </a:r>
          </a:p>
        </p:txBody>
      </p:sp>
      <p:sp>
        <p:nvSpPr>
          <p:cNvPr id="247" name="dix + cinq"/>
          <p:cNvSpPr txBox="1"/>
          <p:nvPr/>
        </p:nvSpPr>
        <p:spPr>
          <a:xfrm>
            <a:off x="4500562" y="3860800"/>
            <a:ext cx="1366839"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dix + cinq</a:t>
            </a:r>
          </a:p>
        </p:txBody>
      </p:sp>
      <p:sp>
        <p:nvSpPr>
          <p:cNvPr id="248" name="quinze"/>
          <p:cNvSpPr txBox="1"/>
          <p:nvPr/>
        </p:nvSpPr>
        <p:spPr>
          <a:xfrm>
            <a:off x="6156325" y="3789362"/>
            <a:ext cx="1152525"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quinze</a:t>
            </a:r>
          </a:p>
        </p:txBody>
      </p:sp>
      <p:sp>
        <p:nvSpPr>
          <p:cNvPr id="249" name="quatre +quatre"/>
          <p:cNvSpPr txBox="1"/>
          <p:nvPr/>
        </p:nvSpPr>
        <p:spPr>
          <a:xfrm>
            <a:off x="7092950" y="3789362"/>
            <a:ext cx="1908175"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quatre +quatre</a:t>
            </a:r>
          </a:p>
        </p:txBody>
      </p:sp>
      <p:sp>
        <p:nvSpPr>
          <p:cNvPr id="250" name="huit"/>
          <p:cNvSpPr txBox="1"/>
          <p:nvPr/>
        </p:nvSpPr>
        <p:spPr>
          <a:xfrm>
            <a:off x="469899" y="5377744"/>
            <a:ext cx="1150939"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huit</a:t>
            </a:r>
          </a:p>
        </p:txBody>
      </p:sp>
      <p:sp>
        <p:nvSpPr>
          <p:cNvPr id="251" name="deux + un"/>
          <p:cNvSpPr txBox="1"/>
          <p:nvPr/>
        </p:nvSpPr>
        <p:spPr>
          <a:xfrm>
            <a:off x="1476375" y="5445125"/>
            <a:ext cx="1223963"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deux + un</a:t>
            </a:r>
          </a:p>
        </p:txBody>
      </p:sp>
      <p:sp>
        <p:nvSpPr>
          <p:cNvPr id="252" name="trois"/>
          <p:cNvSpPr txBox="1"/>
          <p:nvPr/>
        </p:nvSpPr>
        <p:spPr>
          <a:xfrm>
            <a:off x="3276600" y="5445125"/>
            <a:ext cx="1008063"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trois</a:t>
            </a:r>
          </a:p>
        </p:txBody>
      </p:sp>
      <p:sp>
        <p:nvSpPr>
          <p:cNvPr id="253" name="huit + huit"/>
          <p:cNvSpPr txBox="1"/>
          <p:nvPr/>
        </p:nvSpPr>
        <p:spPr>
          <a:xfrm>
            <a:off x="4356100" y="5445125"/>
            <a:ext cx="1439863"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huit + huit</a:t>
            </a:r>
          </a:p>
        </p:txBody>
      </p:sp>
      <p:sp>
        <p:nvSpPr>
          <p:cNvPr id="254" name="seize"/>
          <p:cNvSpPr txBox="1"/>
          <p:nvPr/>
        </p:nvSpPr>
        <p:spPr>
          <a:xfrm>
            <a:off x="6300787" y="5445125"/>
            <a:ext cx="935038"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seize</a:t>
            </a:r>
          </a:p>
        </p:txBody>
      </p:sp>
      <p:sp>
        <p:nvSpPr>
          <p:cNvPr id="255" name="six+trois"/>
          <p:cNvSpPr txBox="1"/>
          <p:nvPr/>
        </p:nvSpPr>
        <p:spPr>
          <a:xfrm>
            <a:off x="7380287" y="5373687"/>
            <a:ext cx="1295401"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six+trois</a:t>
            </a:r>
          </a:p>
        </p:txBody>
      </p:sp>
      <p:sp>
        <p:nvSpPr>
          <p:cNvPr id="256" name="début"/>
          <p:cNvSpPr txBox="1"/>
          <p:nvPr/>
        </p:nvSpPr>
        <p:spPr>
          <a:xfrm>
            <a:off x="106362" y="187325"/>
            <a:ext cx="1008063"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defRPr>
                <a:solidFill>
                  <a:srgbClr val="FF0000"/>
                </a:solidFill>
              </a:defRPr>
            </a:lvl1pPr>
          </a:lstStyle>
          <a:p>
            <a:pPr/>
            <a:r>
              <a:t>début </a:t>
            </a:r>
          </a:p>
        </p:txBody>
      </p:sp>
      <p:sp>
        <p:nvSpPr>
          <p:cNvPr id="257" name="fin"/>
          <p:cNvSpPr txBox="1"/>
          <p:nvPr/>
        </p:nvSpPr>
        <p:spPr>
          <a:xfrm>
            <a:off x="232568" y="5929312"/>
            <a:ext cx="755651"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defRPr>
                <a:solidFill>
                  <a:srgbClr val="FF0000"/>
                </a:solidFill>
              </a:defRPr>
            </a:lvl1pPr>
          </a:lstStyle>
          <a:p>
            <a:pPr/>
            <a:r>
              <a:t>fin</a:t>
            </a:r>
          </a:p>
        </p:txBody>
      </p:sp>
      <p:sp>
        <p:nvSpPr>
          <p:cNvPr id="261" name="Connection Line"/>
          <p:cNvSpPr/>
          <p:nvPr/>
        </p:nvSpPr>
        <p:spPr>
          <a:xfrm>
            <a:off x="8756654" y="1371169"/>
            <a:ext cx="324571" cy="884299"/>
          </a:xfrm>
          <a:custGeom>
            <a:avLst/>
            <a:gdLst/>
            <a:ahLst/>
            <a:cxnLst>
              <a:cxn ang="0">
                <a:pos x="wd2" y="hd2"/>
              </a:cxn>
              <a:cxn ang="5400000">
                <a:pos x="wd2" y="hd2"/>
              </a:cxn>
              <a:cxn ang="10800000">
                <a:pos x="wd2" y="hd2"/>
              </a:cxn>
              <a:cxn ang="16200000">
                <a:pos x="wd2" y="hd2"/>
              </a:cxn>
            </a:cxnLst>
            <a:rect l="0" t="0" r="r" b="b"/>
            <a:pathLst>
              <a:path w="16332" h="21600" fill="norm" stroke="1" extrusionOk="0">
                <a:moveTo>
                  <a:pt x="0" y="0"/>
                </a:moveTo>
                <a:cubicBezTo>
                  <a:pt x="19818" y="5888"/>
                  <a:pt x="21600" y="13088"/>
                  <a:pt x="5346" y="21600"/>
                </a:cubicBezTo>
              </a:path>
            </a:pathLst>
          </a:custGeom>
          <a:ln w="25400">
            <a:solidFill>
              <a:schemeClr val="accent1"/>
            </a:solidFill>
          </a:ln>
          <a:effectLst>
            <a:outerShdw sx="100000" sy="100000" kx="0" ky="0" algn="b" rotWithShape="0" blurRad="38100" dist="20000" dir="5400000">
              <a:srgbClr val="000000">
                <a:alpha val="38000"/>
              </a:srgbClr>
            </a:outerShdw>
          </a:effectLst>
        </p:spPr>
        <p:txBody>
          <a:bodyPr/>
          <a:lstStyle/>
          <a:p>
            <a:pPr/>
          </a:p>
        </p:txBody>
      </p:sp>
      <p:sp>
        <p:nvSpPr>
          <p:cNvPr id="262" name="Connection Line"/>
          <p:cNvSpPr/>
          <p:nvPr/>
        </p:nvSpPr>
        <p:spPr>
          <a:xfrm>
            <a:off x="24248" y="2534494"/>
            <a:ext cx="228165" cy="1340108"/>
          </a:xfrm>
          <a:custGeom>
            <a:avLst/>
            <a:gdLst/>
            <a:ahLst/>
            <a:cxnLst>
              <a:cxn ang="0">
                <a:pos x="wd2" y="hd2"/>
              </a:cxn>
              <a:cxn ang="5400000">
                <a:pos x="wd2" y="hd2"/>
              </a:cxn>
              <a:cxn ang="10800000">
                <a:pos x="wd2" y="hd2"/>
              </a:cxn>
              <a:cxn ang="16200000">
                <a:pos x="wd2" y="hd2"/>
              </a:cxn>
            </a:cxnLst>
            <a:rect l="0" t="0" r="r" b="b"/>
            <a:pathLst>
              <a:path w="17802" h="21600" fill="norm" stroke="1" extrusionOk="0">
                <a:moveTo>
                  <a:pt x="2849" y="21600"/>
                </a:moveTo>
                <a:cubicBezTo>
                  <a:pt x="-3798" y="10135"/>
                  <a:pt x="1186" y="2935"/>
                  <a:pt x="17802" y="0"/>
                </a:cubicBezTo>
              </a:path>
            </a:pathLst>
          </a:custGeom>
          <a:ln w="25400">
            <a:solidFill>
              <a:schemeClr val="accent1"/>
            </a:solidFill>
          </a:ln>
          <a:effectLst>
            <a:outerShdw sx="100000" sy="100000" kx="0" ky="0" algn="b" rotWithShape="0" blurRad="38100" dist="20000" dir="5400000">
              <a:srgbClr val="000000">
                <a:alpha val="38000"/>
              </a:srgbClr>
            </a:outerShdw>
          </a:effectLst>
        </p:spPr>
        <p:txBody>
          <a:bodyPr/>
          <a:lstStyle/>
          <a:p>
            <a:pPr/>
          </a:p>
        </p:txBody>
      </p:sp>
      <p:sp>
        <p:nvSpPr>
          <p:cNvPr id="263" name="Connection Line"/>
          <p:cNvSpPr/>
          <p:nvPr/>
        </p:nvSpPr>
        <p:spPr>
          <a:xfrm>
            <a:off x="8382137" y="4140023"/>
            <a:ext cx="663259" cy="1288169"/>
          </a:xfrm>
          <a:custGeom>
            <a:avLst/>
            <a:gdLst/>
            <a:ahLst/>
            <a:cxnLst>
              <a:cxn ang="0">
                <a:pos x="wd2" y="hd2"/>
              </a:cxn>
              <a:cxn ang="5400000">
                <a:pos x="wd2" y="hd2"/>
              </a:cxn>
              <a:cxn ang="10800000">
                <a:pos x="wd2" y="hd2"/>
              </a:cxn>
              <a:cxn ang="16200000">
                <a:pos x="wd2" y="hd2"/>
              </a:cxn>
            </a:cxnLst>
            <a:rect l="0" t="0" r="r" b="b"/>
            <a:pathLst>
              <a:path w="16523" h="21600" fill="norm" stroke="1" extrusionOk="0">
                <a:moveTo>
                  <a:pt x="7952" y="21600"/>
                </a:moveTo>
                <a:cubicBezTo>
                  <a:pt x="21600" y="14603"/>
                  <a:pt x="18949" y="7403"/>
                  <a:pt x="0" y="0"/>
                </a:cubicBezTo>
              </a:path>
            </a:pathLst>
          </a:custGeom>
          <a:ln w="25400">
            <a:solidFill>
              <a:schemeClr val="accent1"/>
            </a:solidFill>
          </a:ln>
          <a:effectLst>
            <a:outerShdw sx="100000" sy="100000" kx="0" ky="0" algn="b" rotWithShape="0" blurRad="38100" dist="20000" dir="5400000">
              <a:srgbClr val="000000">
                <a:alpha val="38000"/>
              </a:srgbClr>
            </a:outerShdw>
          </a:effectLst>
        </p:spPr>
        <p:txBody>
          <a:bodyPr/>
          <a:lstStyle/>
          <a:p>
            <a:pP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5" name="A bientôt"/>
          <p:cNvSpPr txBox="1"/>
          <p:nvPr/>
        </p:nvSpPr>
        <p:spPr>
          <a:xfrm>
            <a:off x="4310305" y="3253669"/>
            <a:ext cx="993873"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A bientôt</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267" name="Rectangle"/>
          <p:cNvSpPr/>
          <p:nvPr/>
        </p:nvSpPr>
        <p:spPr>
          <a:xfrm>
            <a:off x="0" y="260350"/>
            <a:ext cx="2735263" cy="1295400"/>
          </a:xfrm>
          <a:prstGeom prst="rect">
            <a:avLst/>
          </a:prstGeom>
          <a:solidFill>
            <a:schemeClr val="accent1"/>
          </a:solidFill>
          <a:ln>
            <a:solidFill>
              <a:srgbClr val="000000"/>
            </a:solidFill>
          </a:ln>
        </p:spPr>
        <p:txBody>
          <a:bodyPr lIns="45719" rIns="45719" anchor="ctr"/>
          <a:lstStyle/>
          <a:p>
            <a:pPr/>
          </a:p>
        </p:txBody>
      </p:sp>
      <p:sp>
        <p:nvSpPr>
          <p:cNvPr id="268" name="Rectangle"/>
          <p:cNvSpPr/>
          <p:nvPr/>
        </p:nvSpPr>
        <p:spPr>
          <a:xfrm>
            <a:off x="0" y="1844675"/>
            <a:ext cx="2735263" cy="1295400"/>
          </a:xfrm>
          <a:prstGeom prst="rect">
            <a:avLst/>
          </a:prstGeom>
          <a:solidFill>
            <a:schemeClr val="accent1"/>
          </a:solidFill>
          <a:ln>
            <a:solidFill>
              <a:srgbClr val="000000"/>
            </a:solidFill>
          </a:ln>
        </p:spPr>
        <p:txBody>
          <a:bodyPr lIns="45719" rIns="45719" anchor="ctr"/>
          <a:lstStyle/>
          <a:p>
            <a:pPr/>
          </a:p>
        </p:txBody>
      </p:sp>
      <p:sp>
        <p:nvSpPr>
          <p:cNvPr id="269" name="Rectangle"/>
          <p:cNvSpPr/>
          <p:nvPr/>
        </p:nvSpPr>
        <p:spPr>
          <a:xfrm>
            <a:off x="3059112" y="260350"/>
            <a:ext cx="2736851" cy="1295400"/>
          </a:xfrm>
          <a:prstGeom prst="rect">
            <a:avLst/>
          </a:prstGeom>
          <a:solidFill>
            <a:schemeClr val="accent1"/>
          </a:solidFill>
          <a:ln>
            <a:solidFill>
              <a:srgbClr val="000000"/>
            </a:solidFill>
          </a:ln>
        </p:spPr>
        <p:txBody>
          <a:bodyPr lIns="45719" rIns="45719" anchor="ctr"/>
          <a:lstStyle/>
          <a:p>
            <a:pPr/>
          </a:p>
        </p:txBody>
      </p:sp>
      <p:sp>
        <p:nvSpPr>
          <p:cNvPr id="270" name="Rectangle"/>
          <p:cNvSpPr/>
          <p:nvPr/>
        </p:nvSpPr>
        <p:spPr>
          <a:xfrm>
            <a:off x="6084887" y="260350"/>
            <a:ext cx="2735263" cy="1295400"/>
          </a:xfrm>
          <a:prstGeom prst="rect">
            <a:avLst/>
          </a:prstGeom>
          <a:solidFill>
            <a:schemeClr val="accent1"/>
          </a:solidFill>
          <a:ln>
            <a:solidFill>
              <a:srgbClr val="000000"/>
            </a:solidFill>
          </a:ln>
        </p:spPr>
        <p:txBody>
          <a:bodyPr lIns="45719" rIns="45719" anchor="ctr"/>
          <a:lstStyle/>
          <a:p>
            <a:pPr/>
          </a:p>
        </p:txBody>
      </p:sp>
      <p:sp>
        <p:nvSpPr>
          <p:cNvPr id="271" name="Line"/>
          <p:cNvSpPr/>
          <p:nvPr/>
        </p:nvSpPr>
        <p:spPr>
          <a:xfrm flipH="1">
            <a:off x="1187450" y="260349"/>
            <a:ext cx="1" cy="1296989"/>
          </a:xfrm>
          <a:prstGeom prst="line">
            <a:avLst/>
          </a:prstGeom>
          <a:ln>
            <a:solidFill>
              <a:srgbClr val="000000"/>
            </a:solidFill>
          </a:ln>
        </p:spPr>
        <p:txBody>
          <a:bodyPr lIns="45719" rIns="45719"/>
          <a:lstStyle/>
          <a:p>
            <a:pPr/>
          </a:p>
        </p:txBody>
      </p:sp>
      <p:sp>
        <p:nvSpPr>
          <p:cNvPr id="272" name="Line"/>
          <p:cNvSpPr/>
          <p:nvPr/>
        </p:nvSpPr>
        <p:spPr>
          <a:xfrm>
            <a:off x="4427537" y="260349"/>
            <a:ext cx="1" cy="1296989"/>
          </a:xfrm>
          <a:prstGeom prst="line">
            <a:avLst/>
          </a:prstGeom>
          <a:ln>
            <a:solidFill>
              <a:srgbClr val="000000"/>
            </a:solidFill>
          </a:ln>
        </p:spPr>
        <p:txBody>
          <a:bodyPr lIns="45719" rIns="45719"/>
          <a:lstStyle/>
          <a:p>
            <a:pPr/>
          </a:p>
        </p:txBody>
      </p:sp>
      <p:sp>
        <p:nvSpPr>
          <p:cNvPr id="273" name="Line"/>
          <p:cNvSpPr/>
          <p:nvPr/>
        </p:nvSpPr>
        <p:spPr>
          <a:xfrm>
            <a:off x="7453312" y="260349"/>
            <a:ext cx="1" cy="1296989"/>
          </a:xfrm>
          <a:prstGeom prst="line">
            <a:avLst/>
          </a:prstGeom>
          <a:ln>
            <a:solidFill>
              <a:srgbClr val="000000"/>
            </a:solidFill>
          </a:ln>
        </p:spPr>
        <p:txBody>
          <a:bodyPr lIns="45719" rIns="45719"/>
          <a:lstStyle/>
          <a:p>
            <a:pPr/>
          </a:p>
        </p:txBody>
      </p:sp>
      <p:sp>
        <p:nvSpPr>
          <p:cNvPr id="274" name="Line"/>
          <p:cNvSpPr/>
          <p:nvPr/>
        </p:nvSpPr>
        <p:spPr>
          <a:xfrm flipH="1">
            <a:off x="1331912" y="1989137"/>
            <a:ext cx="1" cy="1152526"/>
          </a:xfrm>
          <a:prstGeom prst="line">
            <a:avLst/>
          </a:prstGeom>
          <a:ln>
            <a:solidFill>
              <a:srgbClr val="000000"/>
            </a:solidFill>
          </a:ln>
        </p:spPr>
        <p:txBody>
          <a:bodyPr lIns="45719" rIns="45719"/>
          <a:lstStyle/>
          <a:p>
            <a:pPr/>
          </a:p>
        </p:txBody>
      </p:sp>
      <p:sp>
        <p:nvSpPr>
          <p:cNvPr id="275" name="Rectangle"/>
          <p:cNvSpPr/>
          <p:nvPr/>
        </p:nvSpPr>
        <p:spPr>
          <a:xfrm>
            <a:off x="3059112" y="3357562"/>
            <a:ext cx="2736851" cy="1295401"/>
          </a:xfrm>
          <a:prstGeom prst="rect">
            <a:avLst/>
          </a:prstGeom>
          <a:solidFill>
            <a:schemeClr val="accent1"/>
          </a:solidFill>
          <a:ln>
            <a:solidFill>
              <a:srgbClr val="000000"/>
            </a:solidFill>
          </a:ln>
        </p:spPr>
        <p:txBody>
          <a:bodyPr lIns="45719" rIns="45719" anchor="ctr"/>
          <a:lstStyle/>
          <a:p>
            <a:pPr/>
          </a:p>
        </p:txBody>
      </p:sp>
      <p:sp>
        <p:nvSpPr>
          <p:cNvPr id="276" name="Rectangle"/>
          <p:cNvSpPr/>
          <p:nvPr/>
        </p:nvSpPr>
        <p:spPr>
          <a:xfrm>
            <a:off x="3059112" y="1844675"/>
            <a:ext cx="2736851" cy="1295400"/>
          </a:xfrm>
          <a:prstGeom prst="rect">
            <a:avLst/>
          </a:prstGeom>
          <a:solidFill>
            <a:schemeClr val="accent1"/>
          </a:solidFill>
          <a:ln>
            <a:solidFill>
              <a:srgbClr val="000000"/>
            </a:solidFill>
          </a:ln>
        </p:spPr>
        <p:txBody>
          <a:bodyPr lIns="45719" rIns="45719" anchor="ctr"/>
          <a:lstStyle/>
          <a:p>
            <a:pPr/>
          </a:p>
        </p:txBody>
      </p:sp>
      <p:sp>
        <p:nvSpPr>
          <p:cNvPr id="277" name="Rectangle"/>
          <p:cNvSpPr/>
          <p:nvPr/>
        </p:nvSpPr>
        <p:spPr>
          <a:xfrm>
            <a:off x="6084887" y="1844675"/>
            <a:ext cx="2735263" cy="1295400"/>
          </a:xfrm>
          <a:prstGeom prst="rect">
            <a:avLst/>
          </a:prstGeom>
          <a:solidFill>
            <a:schemeClr val="accent1"/>
          </a:solidFill>
          <a:ln>
            <a:solidFill>
              <a:srgbClr val="000000"/>
            </a:solidFill>
          </a:ln>
        </p:spPr>
        <p:txBody>
          <a:bodyPr lIns="45719" rIns="45719" anchor="ctr"/>
          <a:lstStyle/>
          <a:p>
            <a:pPr/>
          </a:p>
        </p:txBody>
      </p:sp>
      <p:sp>
        <p:nvSpPr>
          <p:cNvPr id="278" name="Rectangle"/>
          <p:cNvSpPr/>
          <p:nvPr/>
        </p:nvSpPr>
        <p:spPr>
          <a:xfrm>
            <a:off x="0" y="3357562"/>
            <a:ext cx="2735263" cy="1295401"/>
          </a:xfrm>
          <a:prstGeom prst="rect">
            <a:avLst/>
          </a:prstGeom>
          <a:solidFill>
            <a:schemeClr val="accent1"/>
          </a:solidFill>
          <a:ln>
            <a:solidFill>
              <a:srgbClr val="000000"/>
            </a:solidFill>
          </a:ln>
        </p:spPr>
        <p:txBody>
          <a:bodyPr lIns="45719" rIns="45719" anchor="ctr"/>
          <a:lstStyle/>
          <a:p>
            <a:pPr/>
          </a:p>
        </p:txBody>
      </p:sp>
      <p:sp>
        <p:nvSpPr>
          <p:cNvPr id="279" name="Line"/>
          <p:cNvSpPr/>
          <p:nvPr/>
        </p:nvSpPr>
        <p:spPr>
          <a:xfrm>
            <a:off x="4284662" y="1844674"/>
            <a:ext cx="1" cy="1296989"/>
          </a:xfrm>
          <a:prstGeom prst="line">
            <a:avLst/>
          </a:prstGeom>
          <a:ln>
            <a:solidFill>
              <a:srgbClr val="000000"/>
            </a:solidFill>
          </a:ln>
        </p:spPr>
        <p:txBody>
          <a:bodyPr lIns="45719" rIns="45719"/>
          <a:lstStyle/>
          <a:p>
            <a:pPr/>
          </a:p>
        </p:txBody>
      </p:sp>
      <p:sp>
        <p:nvSpPr>
          <p:cNvPr id="280" name="Line"/>
          <p:cNvSpPr/>
          <p:nvPr/>
        </p:nvSpPr>
        <p:spPr>
          <a:xfrm>
            <a:off x="7453312" y="1844674"/>
            <a:ext cx="1" cy="1296989"/>
          </a:xfrm>
          <a:prstGeom prst="line">
            <a:avLst/>
          </a:prstGeom>
          <a:ln>
            <a:solidFill>
              <a:srgbClr val="000000"/>
            </a:solidFill>
          </a:ln>
        </p:spPr>
        <p:txBody>
          <a:bodyPr lIns="45719" rIns="45719"/>
          <a:lstStyle/>
          <a:p>
            <a:pPr/>
          </a:p>
        </p:txBody>
      </p:sp>
      <p:sp>
        <p:nvSpPr>
          <p:cNvPr id="281" name="Line"/>
          <p:cNvSpPr/>
          <p:nvPr/>
        </p:nvSpPr>
        <p:spPr>
          <a:xfrm flipH="1">
            <a:off x="1331912" y="3357562"/>
            <a:ext cx="1" cy="1223963"/>
          </a:xfrm>
          <a:prstGeom prst="line">
            <a:avLst/>
          </a:prstGeom>
          <a:ln>
            <a:solidFill>
              <a:srgbClr val="000000"/>
            </a:solidFill>
          </a:ln>
        </p:spPr>
        <p:txBody>
          <a:bodyPr lIns="45719" rIns="45719"/>
          <a:lstStyle/>
          <a:p>
            <a:pPr/>
          </a:p>
        </p:txBody>
      </p:sp>
      <p:sp>
        <p:nvSpPr>
          <p:cNvPr id="282" name="Line"/>
          <p:cNvSpPr/>
          <p:nvPr/>
        </p:nvSpPr>
        <p:spPr>
          <a:xfrm>
            <a:off x="4427537" y="3357562"/>
            <a:ext cx="1" cy="1295401"/>
          </a:xfrm>
          <a:prstGeom prst="line">
            <a:avLst/>
          </a:prstGeom>
          <a:ln>
            <a:solidFill>
              <a:srgbClr val="000000"/>
            </a:solidFill>
          </a:ln>
        </p:spPr>
        <p:txBody>
          <a:bodyPr lIns="45719" rIns="45719"/>
          <a:lstStyle/>
          <a:p>
            <a:pPr/>
          </a:p>
        </p:txBody>
      </p:sp>
      <p:sp>
        <p:nvSpPr>
          <p:cNvPr id="283" name="neuf"/>
          <p:cNvSpPr txBox="1"/>
          <p:nvPr/>
        </p:nvSpPr>
        <p:spPr>
          <a:xfrm>
            <a:off x="107950" y="836612"/>
            <a:ext cx="1079500"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neuf</a:t>
            </a:r>
          </a:p>
        </p:txBody>
      </p:sp>
      <p:sp>
        <p:nvSpPr>
          <p:cNvPr id="284" name="six + onze"/>
          <p:cNvSpPr txBox="1"/>
          <p:nvPr/>
        </p:nvSpPr>
        <p:spPr>
          <a:xfrm>
            <a:off x="1258887" y="765175"/>
            <a:ext cx="1368426"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six + onze</a:t>
            </a:r>
          </a:p>
        </p:txBody>
      </p:sp>
      <p:sp>
        <p:nvSpPr>
          <p:cNvPr id="285" name="dix-sept"/>
          <p:cNvSpPr txBox="1"/>
          <p:nvPr/>
        </p:nvSpPr>
        <p:spPr>
          <a:xfrm>
            <a:off x="3059112" y="765175"/>
            <a:ext cx="1296989"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dix-sept</a:t>
            </a:r>
          </a:p>
        </p:txBody>
      </p:sp>
      <p:sp>
        <p:nvSpPr>
          <p:cNvPr id="286" name="deux+deux"/>
          <p:cNvSpPr txBox="1"/>
          <p:nvPr/>
        </p:nvSpPr>
        <p:spPr>
          <a:xfrm>
            <a:off x="4427537" y="765175"/>
            <a:ext cx="1439863"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deux+deux</a:t>
            </a:r>
          </a:p>
        </p:txBody>
      </p:sp>
      <p:sp>
        <p:nvSpPr>
          <p:cNvPr id="287" name="quatre"/>
          <p:cNvSpPr txBox="1"/>
          <p:nvPr/>
        </p:nvSpPr>
        <p:spPr>
          <a:xfrm>
            <a:off x="6156325" y="765175"/>
            <a:ext cx="1152525"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quatre</a:t>
            </a:r>
          </a:p>
        </p:txBody>
      </p:sp>
      <p:sp>
        <p:nvSpPr>
          <p:cNvPr id="288" name="un+un"/>
          <p:cNvSpPr txBox="1"/>
          <p:nvPr/>
        </p:nvSpPr>
        <p:spPr>
          <a:xfrm>
            <a:off x="7596187" y="692150"/>
            <a:ext cx="1150938"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un+un</a:t>
            </a:r>
          </a:p>
        </p:txBody>
      </p:sp>
      <p:sp>
        <p:nvSpPr>
          <p:cNvPr id="289" name="deux"/>
          <p:cNvSpPr txBox="1"/>
          <p:nvPr/>
        </p:nvSpPr>
        <p:spPr>
          <a:xfrm>
            <a:off x="179387" y="2349500"/>
            <a:ext cx="1296989"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deux</a:t>
            </a:r>
          </a:p>
        </p:txBody>
      </p:sp>
      <p:sp>
        <p:nvSpPr>
          <p:cNvPr id="290" name="trois+deux"/>
          <p:cNvSpPr txBox="1"/>
          <p:nvPr/>
        </p:nvSpPr>
        <p:spPr>
          <a:xfrm>
            <a:off x="1403350" y="2349500"/>
            <a:ext cx="1439863"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trois+deux</a:t>
            </a:r>
          </a:p>
        </p:txBody>
      </p:sp>
      <p:sp>
        <p:nvSpPr>
          <p:cNvPr id="291" name="cinq"/>
          <p:cNvSpPr txBox="1"/>
          <p:nvPr/>
        </p:nvSpPr>
        <p:spPr>
          <a:xfrm>
            <a:off x="3203575" y="2349500"/>
            <a:ext cx="1152525"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cinq</a:t>
            </a:r>
          </a:p>
        </p:txBody>
      </p:sp>
      <p:sp>
        <p:nvSpPr>
          <p:cNvPr id="292" name="neuf+neuf"/>
          <p:cNvSpPr txBox="1"/>
          <p:nvPr/>
        </p:nvSpPr>
        <p:spPr>
          <a:xfrm>
            <a:off x="4427537" y="2349500"/>
            <a:ext cx="1296989"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neuf+neuf</a:t>
            </a:r>
          </a:p>
        </p:txBody>
      </p:sp>
      <p:sp>
        <p:nvSpPr>
          <p:cNvPr id="293" name="dix-huit"/>
          <p:cNvSpPr txBox="1"/>
          <p:nvPr/>
        </p:nvSpPr>
        <p:spPr>
          <a:xfrm>
            <a:off x="6227762" y="2349500"/>
            <a:ext cx="935038"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dix-huit</a:t>
            </a:r>
          </a:p>
        </p:txBody>
      </p:sp>
      <p:sp>
        <p:nvSpPr>
          <p:cNvPr id="294" name="trois+ sept"/>
          <p:cNvSpPr txBox="1"/>
          <p:nvPr/>
        </p:nvSpPr>
        <p:spPr>
          <a:xfrm>
            <a:off x="7451725" y="2349500"/>
            <a:ext cx="1368425"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trois+ sept</a:t>
            </a:r>
          </a:p>
        </p:txBody>
      </p:sp>
      <p:sp>
        <p:nvSpPr>
          <p:cNvPr id="295" name="dix"/>
          <p:cNvSpPr txBox="1"/>
          <p:nvPr/>
        </p:nvSpPr>
        <p:spPr>
          <a:xfrm>
            <a:off x="179387" y="3789362"/>
            <a:ext cx="1079501"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dix</a:t>
            </a:r>
          </a:p>
        </p:txBody>
      </p:sp>
      <p:sp>
        <p:nvSpPr>
          <p:cNvPr id="296" name="six+cinq"/>
          <p:cNvSpPr txBox="1"/>
          <p:nvPr/>
        </p:nvSpPr>
        <p:spPr>
          <a:xfrm>
            <a:off x="1476375" y="3789362"/>
            <a:ext cx="1152525"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six+cinq</a:t>
            </a:r>
          </a:p>
        </p:txBody>
      </p:sp>
      <p:sp>
        <p:nvSpPr>
          <p:cNvPr id="297" name="onze"/>
          <p:cNvSpPr txBox="1"/>
          <p:nvPr/>
        </p:nvSpPr>
        <p:spPr>
          <a:xfrm>
            <a:off x="3203575" y="3933825"/>
            <a:ext cx="1081088"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onze</a:t>
            </a:r>
          </a:p>
        </p:txBody>
      </p:sp>
      <p:sp>
        <p:nvSpPr>
          <p:cNvPr id="298" name="zéro +un"/>
          <p:cNvSpPr txBox="1"/>
          <p:nvPr/>
        </p:nvSpPr>
        <p:spPr>
          <a:xfrm>
            <a:off x="4500562" y="3933825"/>
            <a:ext cx="1223963"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zéro +un</a:t>
            </a:r>
          </a:p>
        </p:txBody>
      </p:sp>
      <p:sp>
        <p:nvSpPr>
          <p:cNvPr id="299" name="Running dictation…"/>
          <p:cNvSpPr txBox="1"/>
          <p:nvPr/>
        </p:nvSpPr>
        <p:spPr>
          <a:xfrm>
            <a:off x="250825" y="4868862"/>
            <a:ext cx="8281988" cy="182132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000"/>
              </a:spcBef>
            </a:pPr>
            <a:r>
              <a:t>Running dictation</a:t>
            </a:r>
          </a:p>
          <a:p>
            <a:pPr>
              <a:spcBef>
                <a:spcPts val="1000"/>
              </a:spcBef>
            </a:pPr>
            <a:r>
              <a:t>One card to each pupil. Each card has a sum on the right hand side to which someone else will have the answer on the left hand side of their card. The pupils who has got the answer to “cinq+un” stands up and says “six”! and then he/she  tells the class the sum he/she has on their card… and so on until we are back to the first player.  Et la boucle est bouclée!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 name="questions en français"/>
          <p:cNvSpPr txBox="1"/>
          <p:nvPr/>
        </p:nvSpPr>
        <p:spPr>
          <a:xfrm>
            <a:off x="3059112" y="0"/>
            <a:ext cx="3960813"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questions en français</a:t>
            </a:r>
          </a:p>
        </p:txBody>
      </p:sp>
      <p:sp>
        <p:nvSpPr>
          <p:cNvPr id="24" name="Comment t’appelles-tu?…"/>
          <p:cNvSpPr txBox="1"/>
          <p:nvPr/>
        </p:nvSpPr>
        <p:spPr>
          <a:xfrm>
            <a:off x="323850" y="836612"/>
            <a:ext cx="5111750" cy="504971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400"/>
              </a:spcBef>
              <a:defRPr sz="2400"/>
            </a:pPr>
            <a:r>
              <a:t>Comment t’appelles-tu?</a:t>
            </a:r>
          </a:p>
          <a:p>
            <a:pPr>
              <a:spcBef>
                <a:spcPts val="1900"/>
              </a:spcBef>
              <a:defRPr sz="2400"/>
            </a:pPr>
          </a:p>
          <a:p>
            <a:pPr>
              <a:spcBef>
                <a:spcPts val="1400"/>
              </a:spcBef>
              <a:defRPr sz="2400"/>
            </a:pPr>
            <a:r>
              <a:t>Comment ça s’écrit?</a:t>
            </a:r>
          </a:p>
          <a:p>
            <a:pPr>
              <a:spcBef>
                <a:spcPts val="1900"/>
              </a:spcBef>
              <a:defRPr sz="2400"/>
            </a:pPr>
          </a:p>
          <a:p>
            <a:pPr>
              <a:spcBef>
                <a:spcPts val="1400"/>
              </a:spcBef>
              <a:defRPr sz="2400"/>
            </a:pPr>
            <a:r>
              <a:t>(Comment) ça va?</a:t>
            </a:r>
          </a:p>
          <a:p>
            <a:pPr>
              <a:spcBef>
                <a:spcPts val="1900"/>
              </a:spcBef>
              <a:defRPr sz="2400"/>
            </a:pPr>
          </a:p>
          <a:p>
            <a:pPr>
              <a:spcBef>
                <a:spcPts val="1400"/>
              </a:spcBef>
              <a:defRPr sz="2400"/>
            </a:pPr>
            <a:r>
              <a:t>Quel âge as-tu?</a:t>
            </a:r>
            <a:r>
              <a:t> j’ai… ans</a:t>
            </a:r>
          </a:p>
          <a:p>
            <a:pPr>
              <a:spcBef>
                <a:spcPts val="1900"/>
              </a:spcBef>
              <a:defRPr sz="2400"/>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 name="Number Ping pong in pairs"/>
          <p:cNvSpPr txBox="1"/>
          <p:nvPr/>
        </p:nvSpPr>
        <p:spPr>
          <a:xfrm>
            <a:off x="755650" y="3213100"/>
            <a:ext cx="6408738"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Number Ping pong in pairs </a:t>
            </a:r>
          </a:p>
        </p:txBody>
      </p:sp>
      <p:sp>
        <p:nvSpPr>
          <p:cNvPr id="27" name="Frapper deux fois sur la table et une fois dans les mains"/>
          <p:cNvSpPr txBox="1"/>
          <p:nvPr/>
        </p:nvSpPr>
        <p:spPr>
          <a:xfrm>
            <a:off x="611187" y="1341437"/>
            <a:ext cx="7488238"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Frapper deux fois sur la table et une fois dans les mains </a:t>
            </a:r>
          </a:p>
        </p:txBody>
      </p:sp>
      <p:sp>
        <p:nvSpPr>
          <p:cNvPr id="28" name="We will rock you!"/>
          <p:cNvSpPr txBox="1"/>
          <p:nvPr/>
        </p:nvSpPr>
        <p:spPr>
          <a:xfrm>
            <a:off x="900112" y="549275"/>
            <a:ext cx="5689601"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We will rock you!</a:t>
            </a:r>
          </a:p>
        </p:txBody>
      </p:sp>
      <p:pic>
        <p:nvPicPr>
          <p:cNvPr id="29" name="image.png" descr="image.png"/>
          <p:cNvPicPr>
            <a:picLocks noChangeAspect="1"/>
          </p:cNvPicPr>
          <p:nvPr/>
        </p:nvPicPr>
        <p:blipFill>
          <a:blip r:embed="rId2">
            <a:extLst/>
          </a:blip>
          <a:stretch>
            <a:fillRect/>
          </a:stretch>
        </p:blipFill>
        <p:spPr>
          <a:xfrm>
            <a:off x="1187450" y="1989137"/>
            <a:ext cx="1081088" cy="108108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 name="9 10 11 12 13 14"/>
          <p:cNvSpPr txBox="1"/>
          <p:nvPr/>
        </p:nvSpPr>
        <p:spPr>
          <a:xfrm>
            <a:off x="468312" y="2636837"/>
            <a:ext cx="8280401" cy="93503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58368">
              <a:defRPr sz="5256">
                <a:ln w="9525" cap="flat">
                  <a:solidFill>
                    <a:srgbClr val="000000"/>
                  </a:solidFill>
                  <a:prstDash val="solid"/>
                  <a:round/>
                </a:ln>
                <a:solidFill>
                  <a:srgbClr val="FFFFFF"/>
                </a:solidFill>
                <a:latin typeface="Arial Black"/>
                <a:ea typeface="Arial Black"/>
                <a:cs typeface="Arial Black"/>
                <a:sym typeface="Arial Black"/>
              </a:defRPr>
            </a:lvl1pPr>
          </a:lstStyle>
          <a:p>
            <a:pPr/>
            <a:r>
              <a:t>9 10 11 12 13 14</a:t>
            </a:r>
          </a:p>
        </p:txBody>
      </p:sp>
      <p:sp>
        <p:nvSpPr>
          <p:cNvPr id="32" name="1 2 3 4 5 6 7 8"/>
          <p:cNvSpPr txBox="1"/>
          <p:nvPr/>
        </p:nvSpPr>
        <p:spPr>
          <a:xfrm>
            <a:off x="539750" y="476250"/>
            <a:ext cx="8135938" cy="100806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49223">
              <a:defRPr sz="5609">
                <a:ln w="9525" cap="flat">
                  <a:solidFill>
                    <a:srgbClr val="000000"/>
                  </a:solidFill>
                  <a:prstDash val="solid"/>
                  <a:round/>
                </a:ln>
                <a:solidFill>
                  <a:srgbClr val="FFFFFF"/>
                </a:solidFill>
                <a:latin typeface="Arial Black"/>
                <a:ea typeface="Arial Black"/>
                <a:cs typeface="Arial Black"/>
                <a:sym typeface="Arial Black"/>
              </a:defRPr>
            </a:lvl1pPr>
          </a:lstStyle>
          <a:p>
            <a:pPr/>
            <a:r>
              <a:t>1 2 3 4 5 6 7 8</a:t>
            </a:r>
          </a:p>
        </p:txBody>
      </p:sp>
      <p:sp>
        <p:nvSpPr>
          <p:cNvPr id="33" name="15 16 17 18 19 20"/>
          <p:cNvSpPr txBox="1"/>
          <p:nvPr/>
        </p:nvSpPr>
        <p:spPr>
          <a:xfrm>
            <a:off x="252412" y="4797425"/>
            <a:ext cx="8712201" cy="8636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49223">
              <a:defRPr sz="4828">
                <a:ln w="9525" cap="flat">
                  <a:solidFill>
                    <a:srgbClr val="000000"/>
                  </a:solidFill>
                  <a:prstDash val="solid"/>
                  <a:round/>
                </a:ln>
                <a:solidFill>
                  <a:srgbClr val="FFFFFF"/>
                </a:solidFill>
                <a:latin typeface="Arial Black"/>
                <a:ea typeface="Arial Black"/>
                <a:cs typeface="Arial Black"/>
                <a:sym typeface="Arial Black"/>
              </a:defRPr>
            </a:lvl1pPr>
          </a:lstStyle>
          <a:p>
            <a:pPr/>
            <a:r>
              <a:t>15 16 17 18 19 20</a:t>
            </a:r>
          </a:p>
        </p:txBody>
      </p:sp>
      <p:sp>
        <p:nvSpPr>
          <p:cNvPr id="34" name="un"/>
          <p:cNvSpPr txBox="1"/>
          <p:nvPr/>
        </p:nvSpPr>
        <p:spPr>
          <a:xfrm>
            <a:off x="611187" y="1700212"/>
            <a:ext cx="863601" cy="586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600"/>
              </a:spcBef>
              <a:defRPr b="1" sz="2800">
                <a:latin typeface="Comic Sans MS"/>
                <a:ea typeface="Comic Sans MS"/>
                <a:cs typeface="Comic Sans MS"/>
                <a:sym typeface="Comic Sans MS"/>
              </a:defRPr>
            </a:lvl1pPr>
          </a:lstStyle>
          <a:p>
            <a:pPr/>
            <a:r>
              <a:t>un </a:t>
            </a:r>
          </a:p>
        </p:txBody>
      </p:sp>
      <p:sp>
        <p:nvSpPr>
          <p:cNvPr id="35" name="deux"/>
          <p:cNvSpPr txBox="1"/>
          <p:nvPr/>
        </p:nvSpPr>
        <p:spPr>
          <a:xfrm>
            <a:off x="1477962" y="1700212"/>
            <a:ext cx="933451"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400"/>
              </a:spcBef>
              <a:defRPr b="1" sz="2400">
                <a:latin typeface="Comic Sans MS"/>
                <a:ea typeface="Comic Sans MS"/>
                <a:cs typeface="Comic Sans MS"/>
                <a:sym typeface="Comic Sans MS"/>
              </a:defRPr>
            </a:pPr>
            <a:r>
              <a:t>d</a:t>
            </a:r>
            <a:r>
              <a:rPr>
                <a:solidFill>
                  <a:srgbClr val="CC3300"/>
                </a:solidFill>
              </a:rPr>
              <a:t>eu</a:t>
            </a:r>
            <a:r>
              <a:t>x</a:t>
            </a:r>
          </a:p>
        </p:txBody>
      </p:sp>
      <p:sp>
        <p:nvSpPr>
          <p:cNvPr id="36" name="trois"/>
          <p:cNvSpPr txBox="1"/>
          <p:nvPr/>
        </p:nvSpPr>
        <p:spPr>
          <a:xfrm>
            <a:off x="2627312" y="1700212"/>
            <a:ext cx="1009651"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trois</a:t>
            </a:r>
          </a:p>
        </p:txBody>
      </p:sp>
      <p:sp>
        <p:nvSpPr>
          <p:cNvPr id="37" name="quatre"/>
          <p:cNvSpPr txBox="1"/>
          <p:nvPr/>
        </p:nvSpPr>
        <p:spPr>
          <a:xfrm>
            <a:off x="3636962" y="1700212"/>
            <a:ext cx="1150938"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quatre</a:t>
            </a:r>
          </a:p>
        </p:txBody>
      </p:sp>
      <p:sp>
        <p:nvSpPr>
          <p:cNvPr id="38" name="cinq"/>
          <p:cNvSpPr txBox="1"/>
          <p:nvPr/>
        </p:nvSpPr>
        <p:spPr>
          <a:xfrm>
            <a:off x="4859337" y="1700212"/>
            <a:ext cx="863601"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cinq</a:t>
            </a:r>
          </a:p>
        </p:txBody>
      </p:sp>
      <p:sp>
        <p:nvSpPr>
          <p:cNvPr id="39" name="six"/>
          <p:cNvSpPr txBox="1"/>
          <p:nvPr/>
        </p:nvSpPr>
        <p:spPr>
          <a:xfrm>
            <a:off x="5942012" y="1700212"/>
            <a:ext cx="719138"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six</a:t>
            </a:r>
          </a:p>
        </p:txBody>
      </p:sp>
      <p:sp>
        <p:nvSpPr>
          <p:cNvPr id="40" name="sept"/>
          <p:cNvSpPr txBox="1"/>
          <p:nvPr/>
        </p:nvSpPr>
        <p:spPr>
          <a:xfrm>
            <a:off x="6948487" y="1773237"/>
            <a:ext cx="863601"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sept</a:t>
            </a:r>
          </a:p>
        </p:txBody>
      </p:sp>
      <p:sp>
        <p:nvSpPr>
          <p:cNvPr id="41" name="huit"/>
          <p:cNvSpPr txBox="1"/>
          <p:nvPr/>
        </p:nvSpPr>
        <p:spPr>
          <a:xfrm>
            <a:off x="8101012" y="1773237"/>
            <a:ext cx="793751"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huit</a:t>
            </a:r>
          </a:p>
        </p:txBody>
      </p:sp>
      <p:sp>
        <p:nvSpPr>
          <p:cNvPr id="42" name="neuf"/>
          <p:cNvSpPr txBox="1"/>
          <p:nvPr/>
        </p:nvSpPr>
        <p:spPr>
          <a:xfrm>
            <a:off x="395287" y="3789362"/>
            <a:ext cx="866776"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400"/>
              </a:spcBef>
              <a:defRPr b="1" sz="2400">
                <a:latin typeface="Comic Sans MS"/>
                <a:ea typeface="Comic Sans MS"/>
                <a:cs typeface="Comic Sans MS"/>
                <a:sym typeface="Comic Sans MS"/>
              </a:defRPr>
            </a:pPr>
            <a:r>
              <a:t>n</a:t>
            </a:r>
            <a:r>
              <a:rPr>
                <a:solidFill>
                  <a:srgbClr val="CC3300"/>
                </a:solidFill>
              </a:rPr>
              <a:t>eu</a:t>
            </a:r>
            <a:r>
              <a:t>f</a:t>
            </a:r>
          </a:p>
        </p:txBody>
      </p:sp>
      <p:sp>
        <p:nvSpPr>
          <p:cNvPr id="43" name="dix"/>
          <p:cNvSpPr txBox="1"/>
          <p:nvPr/>
        </p:nvSpPr>
        <p:spPr>
          <a:xfrm>
            <a:off x="1835150" y="3789362"/>
            <a:ext cx="647700"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dix</a:t>
            </a:r>
          </a:p>
        </p:txBody>
      </p:sp>
      <p:sp>
        <p:nvSpPr>
          <p:cNvPr id="44" name="onze"/>
          <p:cNvSpPr txBox="1"/>
          <p:nvPr/>
        </p:nvSpPr>
        <p:spPr>
          <a:xfrm>
            <a:off x="3276600" y="3789362"/>
            <a:ext cx="938213"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onze</a:t>
            </a:r>
          </a:p>
        </p:txBody>
      </p:sp>
      <p:sp>
        <p:nvSpPr>
          <p:cNvPr id="45" name="douze"/>
          <p:cNvSpPr txBox="1"/>
          <p:nvPr/>
        </p:nvSpPr>
        <p:spPr>
          <a:xfrm>
            <a:off x="4787900" y="3860800"/>
            <a:ext cx="1079500" cy="5105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douze</a:t>
            </a:r>
          </a:p>
        </p:txBody>
      </p:sp>
      <p:sp>
        <p:nvSpPr>
          <p:cNvPr id="46" name="treize"/>
          <p:cNvSpPr txBox="1"/>
          <p:nvPr/>
        </p:nvSpPr>
        <p:spPr>
          <a:xfrm>
            <a:off x="6227762" y="3789362"/>
            <a:ext cx="1081088"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400"/>
              </a:spcBef>
              <a:defRPr b="1" sz="2400">
                <a:latin typeface="Comic Sans MS"/>
                <a:ea typeface="Comic Sans MS"/>
                <a:cs typeface="Comic Sans MS"/>
                <a:sym typeface="Comic Sans MS"/>
              </a:defRPr>
            </a:pPr>
            <a:r>
              <a:t>tr</a:t>
            </a:r>
            <a:r>
              <a:rPr>
                <a:solidFill>
                  <a:srgbClr val="008000"/>
                </a:solidFill>
              </a:rPr>
              <a:t>ei</a:t>
            </a:r>
            <a:r>
              <a:t>ze</a:t>
            </a:r>
          </a:p>
        </p:txBody>
      </p:sp>
      <p:sp>
        <p:nvSpPr>
          <p:cNvPr id="47" name="quatorze"/>
          <p:cNvSpPr txBox="1"/>
          <p:nvPr/>
        </p:nvSpPr>
        <p:spPr>
          <a:xfrm>
            <a:off x="7561262" y="3789362"/>
            <a:ext cx="1582738"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quatorze</a:t>
            </a:r>
          </a:p>
        </p:txBody>
      </p:sp>
      <p:sp>
        <p:nvSpPr>
          <p:cNvPr id="48" name="quinze"/>
          <p:cNvSpPr txBox="1"/>
          <p:nvPr/>
        </p:nvSpPr>
        <p:spPr>
          <a:xfrm>
            <a:off x="395287" y="5876925"/>
            <a:ext cx="1082676" cy="5105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quinze</a:t>
            </a:r>
          </a:p>
        </p:txBody>
      </p:sp>
      <p:sp>
        <p:nvSpPr>
          <p:cNvPr id="49" name="seize"/>
          <p:cNvSpPr txBox="1"/>
          <p:nvPr/>
        </p:nvSpPr>
        <p:spPr>
          <a:xfrm>
            <a:off x="1909762" y="5876925"/>
            <a:ext cx="1006476" cy="5105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400"/>
              </a:spcBef>
              <a:defRPr b="1" sz="2400">
                <a:latin typeface="Comic Sans MS"/>
                <a:ea typeface="Comic Sans MS"/>
                <a:cs typeface="Comic Sans MS"/>
                <a:sym typeface="Comic Sans MS"/>
              </a:defRPr>
            </a:pPr>
            <a:r>
              <a:t>s</a:t>
            </a:r>
            <a:r>
              <a:rPr>
                <a:solidFill>
                  <a:srgbClr val="008000"/>
                </a:solidFill>
              </a:rPr>
              <a:t>ei</a:t>
            </a:r>
            <a:r>
              <a:t>ze</a:t>
            </a:r>
          </a:p>
        </p:txBody>
      </p:sp>
      <p:sp>
        <p:nvSpPr>
          <p:cNvPr id="50" name="dix-sept"/>
          <p:cNvSpPr txBox="1"/>
          <p:nvPr/>
        </p:nvSpPr>
        <p:spPr>
          <a:xfrm>
            <a:off x="3132137" y="5876925"/>
            <a:ext cx="1514476" cy="5105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dix-sept</a:t>
            </a:r>
          </a:p>
        </p:txBody>
      </p:sp>
      <p:sp>
        <p:nvSpPr>
          <p:cNvPr id="51" name="dix-huit"/>
          <p:cNvSpPr txBox="1"/>
          <p:nvPr/>
        </p:nvSpPr>
        <p:spPr>
          <a:xfrm>
            <a:off x="4859337" y="5876925"/>
            <a:ext cx="1439863" cy="5105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dix-huit</a:t>
            </a:r>
          </a:p>
        </p:txBody>
      </p:sp>
      <p:sp>
        <p:nvSpPr>
          <p:cNvPr id="52" name="dix-neuf"/>
          <p:cNvSpPr txBox="1"/>
          <p:nvPr/>
        </p:nvSpPr>
        <p:spPr>
          <a:xfrm>
            <a:off x="6373812" y="5949950"/>
            <a:ext cx="1511301" cy="5105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dix-neuf</a:t>
            </a:r>
          </a:p>
        </p:txBody>
      </p:sp>
      <p:sp>
        <p:nvSpPr>
          <p:cNvPr id="53" name="vingt"/>
          <p:cNvSpPr txBox="1"/>
          <p:nvPr/>
        </p:nvSpPr>
        <p:spPr>
          <a:xfrm>
            <a:off x="8027987" y="5949950"/>
            <a:ext cx="1116013" cy="5105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vingt</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 name="9 10 11 12 13 14"/>
          <p:cNvSpPr txBox="1"/>
          <p:nvPr/>
        </p:nvSpPr>
        <p:spPr>
          <a:xfrm>
            <a:off x="468312" y="2636837"/>
            <a:ext cx="8280401" cy="93503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58368">
              <a:defRPr sz="5256">
                <a:ln w="9525" cap="flat">
                  <a:solidFill>
                    <a:srgbClr val="000000"/>
                  </a:solidFill>
                  <a:prstDash val="solid"/>
                  <a:round/>
                </a:ln>
                <a:solidFill>
                  <a:srgbClr val="FFFFFF"/>
                </a:solidFill>
                <a:latin typeface="Arial Black"/>
                <a:ea typeface="Arial Black"/>
                <a:cs typeface="Arial Black"/>
                <a:sym typeface="Arial Black"/>
              </a:defRPr>
            </a:lvl1pPr>
          </a:lstStyle>
          <a:p>
            <a:pPr/>
            <a:r>
              <a:t>9 10 11 12 13 14</a:t>
            </a:r>
          </a:p>
        </p:txBody>
      </p:sp>
      <p:sp>
        <p:nvSpPr>
          <p:cNvPr id="56" name="1 2 3 4 5 6 7 8"/>
          <p:cNvSpPr txBox="1"/>
          <p:nvPr/>
        </p:nvSpPr>
        <p:spPr>
          <a:xfrm>
            <a:off x="539750" y="476250"/>
            <a:ext cx="8135938" cy="100806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49223">
              <a:defRPr sz="5609">
                <a:ln w="9525" cap="flat">
                  <a:solidFill>
                    <a:srgbClr val="000000"/>
                  </a:solidFill>
                  <a:prstDash val="solid"/>
                  <a:round/>
                </a:ln>
                <a:solidFill>
                  <a:srgbClr val="FFFFFF"/>
                </a:solidFill>
                <a:latin typeface="Arial Black"/>
                <a:ea typeface="Arial Black"/>
                <a:cs typeface="Arial Black"/>
                <a:sym typeface="Arial Black"/>
              </a:defRPr>
            </a:lvl1pPr>
          </a:lstStyle>
          <a:p>
            <a:pPr/>
            <a:r>
              <a:t>1 2 3 4 5 6 7 8</a:t>
            </a:r>
          </a:p>
        </p:txBody>
      </p:sp>
      <p:sp>
        <p:nvSpPr>
          <p:cNvPr id="57" name="15 16 17 18 19 20"/>
          <p:cNvSpPr txBox="1"/>
          <p:nvPr/>
        </p:nvSpPr>
        <p:spPr>
          <a:xfrm>
            <a:off x="252412" y="4797425"/>
            <a:ext cx="8712201" cy="8636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49223">
              <a:defRPr sz="4828">
                <a:ln w="9525" cap="flat">
                  <a:solidFill>
                    <a:srgbClr val="000000"/>
                  </a:solidFill>
                  <a:prstDash val="solid"/>
                  <a:round/>
                </a:ln>
                <a:solidFill>
                  <a:srgbClr val="FFFFFF"/>
                </a:solidFill>
                <a:latin typeface="Arial Black"/>
                <a:ea typeface="Arial Black"/>
                <a:cs typeface="Arial Black"/>
                <a:sym typeface="Arial Black"/>
              </a:defRPr>
            </a:lvl1pPr>
          </a:lstStyle>
          <a:p>
            <a:pPr/>
            <a:r>
              <a:t>15 16 17 18 19 20</a:t>
            </a:r>
          </a:p>
        </p:txBody>
      </p:sp>
      <p:sp>
        <p:nvSpPr>
          <p:cNvPr id="58" name="un"/>
          <p:cNvSpPr txBox="1"/>
          <p:nvPr/>
        </p:nvSpPr>
        <p:spPr>
          <a:xfrm>
            <a:off x="611187" y="1700212"/>
            <a:ext cx="863601"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un </a:t>
            </a:r>
          </a:p>
        </p:txBody>
      </p:sp>
      <p:sp>
        <p:nvSpPr>
          <p:cNvPr id="59" name="deux"/>
          <p:cNvSpPr txBox="1"/>
          <p:nvPr/>
        </p:nvSpPr>
        <p:spPr>
          <a:xfrm>
            <a:off x="1477962" y="1700212"/>
            <a:ext cx="933451"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400"/>
              </a:spcBef>
              <a:defRPr b="1" sz="2400">
                <a:latin typeface="Comic Sans MS"/>
                <a:ea typeface="Comic Sans MS"/>
                <a:cs typeface="Comic Sans MS"/>
                <a:sym typeface="Comic Sans MS"/>
              </a:defRPr>
            </a:pPr>
            <a:r>
              <a:t>d</a:t>
            </a:r>
            <a:r>
              <a:rPr>
                <a:solidFill>
                  <a:srgbClr val="FF0000"/>
                </a:solidFill>
              </a:rPr>
              <a:t>eu</a:t>
            </a:r>
            <a:r>
              <a:t>x</a:t>
            </a:r>
          </a:p>
        </p:txBody>
      </p:sp>
      <p:sp>
        <p:nvSpPr>
          <p:cNvPr id="60" name="trois"/>
          <p:cNvSpPr txBox="1"/>
          <p:nvPr/>
        </p:nvSpPr>
        <p:spPr>
          <a:xfrm>
            <a:off x="2627312" y="1700212"/>
            <a:ext cx="936626"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trois</a:t>
            </a:r>
          </a:p>
        </p:txBody>
      </p:sp>
      <p:sp>
        <p:nvSpPr>
          <p:cNvPr id="61" name="quatre"/>
          <p:cNvSpPr txBox="1"/>
          <p:nvPr/>
        </p:nvSpPr>
        <p:spPr>
          <a:xfrm>
            <a:off x="3636962" y="1700212"/>
            <a:ext cx="1150938"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quatre</a:t>
            </a:r>
          </a:p>
        </p:txBody>
      </p:sp>
      <p:sp>
        <p:nvSpPr>
          <p:cNvPr id="62" name="cinq"/>
          <p:cNvSpPr txBox="1"/>
          <p:nvPr/>
        </p:nvSpPr>
        <p:spPr>
          <a:xfrm>
            <a:off x="4859337" y="1773237"/>
            <a:ext cx="863601"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cinq</a:t>
            </a:r>
          </a:p>
        </p:txBody>
      </p:sp>
      <p:sp>
        <p:nvSpPr>
          <p:cNvPr id="63" name="six"/>
          <p:cNvSpPr txBox="1"/>
          <p:nvPr/>
        </p:nvSpPr>
        <p:spPr>
          <a:xfrm>
            <a:off x="5942012" y="1773237"/>
            <a:ext cx="719138"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six</a:t>
            </a:r>
          </a:p>
        </p:txBody>
      </p:sp>
      <p:sp>
        <p:nvSpPr>
          <p:cNvPr id="64" name="sept"/>
          <p:cNvSpPr txBox="1"/>
          <p:nvPr/>
        </p:nvSpPr>
        <p:spPr>
          <a:xfrm>
            <a:off x="6948487" y="1773237"/>
            <a:ext cx="863601"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sept</a:t>
            </a:r>
          </a:p>
        </p:txBody>
      </p:sp>
      <p:sp>
        <p:nvSpPr>
          <p:cNvPr id="65" name="huit"/>
          <p:cNvSpPr txBox="1"/>
          <p:nvPr/>
        </p:nvSpPr>
        <p:spPr>
          <a:xfrm>
            <a:off x="8101012" y="1773237"/>
            <a:ext cx="793751"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huit</a:t>
            </a:r>
          </a:p>
        </p:txBody>
      </p:sp>
      <p:sp>
        <p:nvSpPr>
          <p:cNvPr id="66" name="neuf"/>
          <p:cNvSpPr txBox="1"/>
          <p:nvPr/>
        </p:nvSpPr>
        <p:spPr>
          <a:xfrm>
            <a:off x="395287" y="3789362"/>
            <a:ext cx="866776"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400"/>
              </a:spcBef>
              <a:defRPr b="1" sz="2400">
                <a:latin typeface="Comic Sans MS"/>
                <a:ea typeface="Comic Sans MS"/>
                <a:cs typeface="Comic Sans MS"/>
                <a:sym typeface="Comic Sans MS"/>
              </a:defRPr>
            </a:pPr>
            <a:r>
              <a:t>n</a:t>
            </a:r>
            <a:r>
              <a:rPr>
                <a:solidFill>
                  <a:srgbClr val="FF0000"/>
                </a:solidFill>
              </a:rPr>
              <a:t>eu</a:t>
            </a:r>
            <a:r>
              <a:t>f</a:t>
            </a:r>
          </a:p>
        </p:txBody>
      </p:sp>
      <p:sp>
        <p:nvSpPr>
          <p:cNvPr id="67" name="dix"/>
          <p:cNvSpPr txBox="1"/>
          <p:nvPr/>
        </p:nvSpPr>
        <p:spPr>
          <a:xfrm>
            <a:off x="1835150" y="3789362"/>
            <a:ext cx="647700"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dix</a:t>
            </a:r>
          </a:p>
        </p:txBody>
      </p:sp>
      <p:sp>
        <p:nvSpPr>
          <p:cNvPr id="68" name="onze"/>
          <p:cNvSpPr txBox="1"/>
          <p:nvPr/>
        </p:nvSpPr>
        <p:spPr>
          <a:xfrm>
            <a:off x="3276600" y="3789362"/>
            <a:ext cx="938213"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onze</a:t>
            </a:r>
          </a:p>
        </p:txBody>
      </p:sp>
      <p:sp>
        <p:nvSpPr>
          <p:cNvPr id="69" name="douze"/>
          <p:cNvSpPr txBox="1"/>
          <p:nvPr/>
        </p:nvSpPr>
        <p:spPr>
          <a:xfrm>
            <a:off x="4716462" y="3789362"/>
            <a:ext cx="1079501"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douze</a:t>
            </a:r>
          </a:p>
        </p:txBody>
      </p:sp>
      <p:sp>
        <p:nvSpPr>
          <p:cNvPr id="70" name="treize"/>
          <p:cNvSpPr txBox="1"/>
          <p:nvPr/>
        </p:nvSpPr>
        <p:spPr>
          <a:xfrm>
            <a:off x="6300787" y="3789362"/>
            <a:ext cx="1079501"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400"/>
              </a:spcBef>
              <a:defRPr b="1" sz="2400">
                <a:latin typeface="Comic Sans MS"/>
                <a:ea typeface="Comic Sans MS"/>
                <a:cs typeface="Comic Sans MS"/>
                <a:sym typeface="Comic Sans MS"/>
              </a:defRPr>
            </a:pPr>
            <a:r>
              <a:t>tr</a:t>
            </a:r>
            <a:r>
              <a:rPr>
                <a:solidFill>
                  <a:srgbClr val="006600"/>
                </a:solidFill>
              </a:rPr>
              <a:t>ei</a:t>
            </a:r>
            <a:r>
              <a:t>ze</a:t>
            </a:r>
          </a:p>
        </p:txBody>
      </p:sp>
      <p:sp>
        <p:nvSpPr>
          <p:cNvPr id="71" name="quatorze"/>
          <p:cNvSpPr txBox="1"/>
          <p:nvPr/>
        </p:nvSpPr>
        <p:spPr>
          <a:xfrm>
            <a:off x="7596187" y="3789362"/>
            <a:ext cx="1547813"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quatorze</a:t>
            </a:r>
          </a:p>
        </p:txBody>
      </p:sp>
      <p:sp>
        <p:nvSpPr>
          <p:cNvPr id="72" name="quinze"/>
          <p:cNvSpPr txBox="1"/>
          <p:nvPr/>
        </p:nvSpPr>
        <p:spPr>
          <a:xfrm>
            <a:off x="252412" y="5805487"/>
            <a:ext cx="1295401" cy="51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quinze</a:t>
            </a:r>
          </a:p>
        </p:txBody>
      </p:sp>
      <p:sp>
        <p:nvSpPr>
          <p:cNvPr id="73" name="seize"/>
          <p:cNvSpPr txBox="1"/>
          <p:nvPr/>
        </p:nvSpPr>
        <p:spPr>
          <a:xfrm>
            <a:off x="1909762" y="5876925"/>
            <a:ext cx="1006476" cy="5105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400"/>
              </a:spcBef>
              <a:defRPr b="1" sz="2400">
                <a:latin typeface="Comic Sans MS"/>
                <a:ea typeface="Comic Sans MS"/>
                <a:cs typeface="Comic Sans MS"/>
                <a:sym typeface="Comic Sans MS"/>
              </a:defRPr>
            </a:pPr>
            <a:r>
              <a:t>s</a:t>
            </a:r>
            <a:r>
              <a:rPr>
                <a:solidFill>
                  <a:srgbClr val="006600"/>
                </a:solidFill>
              </a:rPr>
              <a:t>ei</a:t>
            </a:r>
            <a:r>
              <a:t>ze</a:t>
            </a:r>
          </a:p>
        </p:txBody>
      </p:sp>
      <p:sp>
        <p:nvSpPr>
          <p:cNvPr id="74" name="dix-sept"/>
          <p:cNvSpPr txBox="1"/>
          <p:nvPr/>
        </p:nvSpPr>
        <p:spPr>
          <a:xfrm>
            <a:off x="3276600" y="5949950"/>
            <a:ext cx="1727200" cy="5105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dix-sept</a:t>
            </a:r>
          </a:p>
        </p:txBody>
      </p:sp>
      <p:sp>
        <p:nvSpPr>
          <p:cNvPr id="75" name="dix-huit"/>
          <p:cNvSpPr txBox="1"/>
          <p:nvPr/>
        </p:nvSpPr>
        <p:spPr>
          <a:xfrm>
            <a:off x="4932362" y="5949950"/>
            <a:ext cx="1657351" cy="5105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dix-huit</a:t>
            </a:r>
          </a:p>
        </p:txBody>
      </p:sp>
      <p:sp>
        <p:nvSpPr>
          <p:cNvPr id="76" name="dix-neuf"/>
          <p:cNvSpPr txBox="1"/>
          <p:nvPr/>
        </p:nvSpPr>
        <p:spPr>
          <a:xfrm>
            <a:off x="6443662" y="5949950"/>
            <a:ext cx="1657351" cy="5105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dix-neuf</a:t>
            </a:r>
          </a:p>
        </p:txBody>
      </p:sp>
      <p:sp>
        <p:nvSpPr>
          <p:cNvPr id="77" name="vingt"/>
          <p:cNvSpPr txBox="1"/>
          <p:nvPr/>
        </p:nvSpPr>
        <p:spPr>
          <a:xfrm>
            <a:off x="8027987" y="5949950"/>
            <a:ext cx="1116013" cy="5105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atin typeface="Comic Sans MS"/>
                <a:ea typeface="Comic Sans MS"/>
                <a:cs typeface="Comic Sans MS"/>
                <a:sym typeface="Comic Sans MS"/>
              </a:defRPr>
            </a:lvl1pPr>
          </a:lstStyle>
          <a:p>
            <a:pPr/>
            <a:r>
              <a:t>vingt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0" presetID="3" grpId="1" fill="hold">
                                  <p:stCondLst>
                                    <p:cond delay="0"/>
                                  </p:stCondLst>
                                  <p:iterate type="el" backwards="0">
                                    <p:tmAbs val="0"/>
                                  </p:iterate>
                                  <p:childTnLst>
                                    <p:set>
                                      <p:cBhvr>
                                        <p:cTn id="6" fill="hold"/>
                                        <p:tgtEl>
                                          <p:spTgt spid="58"/>
                                        </p:tgtEl>
                                        <p:attrNameLst>
                                          <p:attrName>style.visibility</p:attrName>
                                        </p:attrNameLst>
                                      </p:cBhvr>
                                      <p:to>
                                        <p:strVal val="visible"/>
                                      </p:to>
                                    </p:set>
                                    <p:animEffect filter="blinds(horizontal)" transition="in">
                                      <p:cBhvr>
                                        <p:cTn id="7" dur="500"/>
                                        <p:tgtEl>
                                          <p:spTgt spid="58"/>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10" presetID="3" grpId="2" fill="hold">
                                  <p:stCondLst>
                                    <p:cond delay="0"/>
                                  </p:stCondLst>
                                  <p:iterate type="el" backwards="0">
                                    <p:tmAbs val="0"/>
                                  </p:iterate>
                                  <p:childTnLst>
                                    <p:set>
                                      <p:cBhvr>
                                        <p:cTn id="11" fill="hold"/>
                                        <p:tgtEl>
                                          <p:spTgt spid="59"/>
                                        </p:tgtEl>
                                        <p:attrNameLst>
                                          <p:attrName>style.visibility</p:attrName>
                                        </p:attrNameLst>
                                      </p:cBhvr>
                                      <p:to>
                                        <p:strVal val="visible"/>
                                      </p:to>
                                    </p:set>
                                    <p:animEffect filter="blinds(horizontal)" transition="in">
                                      <p:cBhvr>
                                        <p:cTn id="12" dur="500"/>
                                        <p:tgtEl>
                                          <p:spTgt spid="59"/>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10" presetID="3" grpId="3" fill="hold">
                                  <p:stCondLst>
                                    <p:cond delay="0"/>
                                  </p:stCondLst>
                                  <p:iterate type="el" backwards="0">
                                    <p:tmAbs val="0"/>
                                  </p:iterate>
                                  <p:childTnLst>
                                    <p:set>
                                      <p:cBhvr>
                                        <p:cTn id="16" fill="hold"/>
                                        <p:tgtEl>
                                          <p:spTgt spid="60"/>
                                        </p:tgtEl>
                                        <p:attrNameLst>
                                          <p:attrName>style.visibility</p:attrName>
                                        </p:attrNameLst>
                                      </p:cBhvr>
                                      <p:to>
                                        <p:strVal val="visible"/>
                                      </p:to>
                                    </p:set>
                                    <p:animEffect filter="blinds(horizontal)" transition="in">
                                      <p:cBhvr>
                                        <p:cTn id="17" dur="500"/>
                                        <p:tgtEl>
                                          <p:spTgt spid="60"/>
                                        </p:tgtEl>
                                      </p:cBhvr>
                                    </p:animEffect>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10" presetID="3" grpId="4" fill="hold">
                                  <p:stCondLst>
                                    <p:cond delay="0"/>
                                  </p:stCondLst>
                                  <p:iterate type="el" backwards="0">
                                    <p:tmAbs val="0"/>
                                  </p:iterate>
                                  <p:childTnLst>
                                    <p:set>
                                      <p:cBhvr>
                                        <p:cTn id="21" fill="hold"/>
                                        <p:tgtEl>
                                          <p:spTgt spid="61"/>
                                        </p:tgtEl>
                                        <p:attrNameLst>
                                          <p:attrName>style.visibility</p:attrName>
                                        </p:attrNameLst>
                                      </p:cBhvr>
                                      <p:to>
                                        <p:strVal val="visible"/>
                                      </p:to>
                                    </p:set>
                                    <p:animEffect filter="blinds(horizontal)" transition="in">
                                      <p:cBhvr>
                                        <p:cTn id="22" dur="500"/>
                                        <p:tgtEl>
                                          <p:spTgt spid="61"/>
                                        </p:tgtEl>
                                      </p:cBhvr>
                                    </p:animEffec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10" presetID="3" grpId="5" fill="hold">
                                  <p:stCondLst>
                                    <p:cond delay="0"/>
                                  </p:stCondLst>
                                  <p:iterate type="el" backwards="0">
                                    <p:tmAbs val="0"/>
                                  </p:iterate>
                                  <p:childTnLst>
                                    <p:set>
                                      <p:cBhvr>
                                        <p:cTn id="26" fill="hold"/>
                                        <p:tgtEl>
                                          <p:spTgt spid="62"/>
                                        </p:tgtEl>
                                        <p:attrNameLst>
                                          <p:attrName>style.visibility</p:attrName>
                                        </p:attrNameLst>
                                      </p:cBhvr>
                                      <p:to>
                                        <p:strVal val="visible"/>
                                      </p:to>
                                    </p:set>
                                    <p:animEffect filter="blinds(horizontal)" transition="in">
                                      <p:cBhvr>
                                        <p:cTn id="27" dur="500"/>
                                        <p:tgtEl>
                                          <p:spTgt spid="62"/>
                                        </p:tgtEl>
                                      </p:cBhvr>
                                    </p:animEffect>
                                  </p:childTnLst>
                                </p:cTn>
                              </p:par>
                            </p:childTnLst>
                          </p:cTn>
                        </p:par>
                      </p:childTnLst>
                    </p:cTn>
                  </p:par>
                  <p:par>
                    <p:cTn id="28" fill="hold">
                      <p:stCondLst>
                        <p:cond delay="indefinite"/>
                      </p:stCondLst>
                      <p:childTnLst>
                        <p:par>
                          <p:cTn id="29" fill="hold">
                            <p:stCondLst>
                              <p:cond delay="0"/>
                            </p:stCondLst>
                            <p:childTnLst>
                              <p:par>
                                <p:cTn id="30" presetClass="entr" nodeType="clickEffect" presetSubtype="10" presetID="3" grpId="6" fill="hold">
                                  <p:stCondLst>
                                    <p:cond delay="0"/>
                                  </p:stCondLst>
                                  <p:iterate type="el" backwards="0">
                                    <p:tmAbs val="0"/>
                                  </p:iterate>
                                  <p:childTnLst>
                                    <p:set>
                                      <p:cBhvr>
                                        <p:cTn id="31" fill="hold"/>
                                        <p:tgtEl>
                                          <p:spTgt spid="63"/>
                                        </p:tgtEl>
                                        <p:attrNameLst>
                                          <p:attrName>style.visibility</p:attrName>
                                        </p:attrNameLst>
                                      </p:cBhvr>
                                      <p:to>
                                        <p:strVal val="visible"/>
                                      </p:to>
                                    </p:set>
                                    <p:animEffect filter="blinds(horizontal)" transition="in">
                                      <p:cBhvr>
                                        <p:cTn id="32" dur="500"/>
                                        <p:tgtEl>
                                          <p:spTgt spid="63"/>
                                        </p:tgtEl>
                                      </p:cBhvr>
                                    </p:animEffec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10" presetID="3" grpId="7" fill="hold">
                                  <p:stCondLst>
                                    <p:cond delay="0"/>
                                  </p:stCondLst>
                                  <p:iterate type="el" backwards="0">
                                    <p:tmAbs val="0"/>
                                  </p:iterate>
                                  <p:childTnLst>
                                    <p:set>
                                      <p:cBhvr>
                                        <p:cTn id="36" fill="hold"/>
                                        <p:tgtEl>
                                          <p:spTgt spid="64"/>
                                        </p:tgtEl>
                                        <p:attrNameLst>
                                          <p:attrName>style.visibility</p:attrName>
                                        </p:attrNameLst>
                                      </p:cBhvr>
                                      <p:to>
                                        <p:strVal val="visible"/>
                                      </p:to>
                                    </p:set>
                                    <p:animEffect filter="blinds(horizontal)" transition="in">
                                      <p:cBhvr>
                                        <p:cTn id="37" dur="500"/>
                                        <p:tgtEl>
                                          <p:spTgt spid="64"/>
                                        </p:tgtEl>
                                      </p:cBhvr>
                                    </p:animEffect>
                                  </p:childTnLst>
                                </p:cTn>
                              </p:par>
                            </p:childTnLst>
                          </p:cTn>
                        </p:par>
                      </p:childTnLst>
                    </p:cTn>
                  </p:par>
                  <p:par>
                    <p:cTn id="38" fill="hold">
                      <p:stCondLst>
                        <p:cond delay="indefinite"/>
                      </p:stCondLst>
                      <p:childTnLst>
                        <p:par>
                          <p:cTn id="39" fill="hold">
                            <p:stCondLst>
                              <p:cond delay="0"/>
                            </p:stCondLst>
                            <p:childTnLst>
                              <p:par>
                                <p:cTn id="40" presetClass="entr" nodeType="clickEffect" presetSubtype="10" presetID="3" grpId="8" fill="hold">
                                  <p:stCondLst>
                                    <p:cond delay="0"/>
                                  </p:stCondLst>
                                  <p:iterate type="el" backwards="0">
                                    <p:tmAbs val="0"/>
                                  </p:iterate>
                                  <p:childTnLst>
                                    <p:set>
                                      <p:cBhvr>
                                        <p:cTn id="41" fill="hold"/>
                                        <p:tgtEl>
                                          <p:spTgt spid="65"/>
                                        </p:tgtEl>
                                        <p:attrNameLst>
                                          <p:attrName>style.visibility</p:attrName>
                                        </p:attrNameLst>
                                      </p:cBhvr>
                                      <p:to>
                                        <p:strVal val="visible"/>
                                      </p:to>
                                    </p:set>
                                    <p:animEffect filter="blinds(horizontal)" transition="in">
                                      <p:cBhvr>
                                        <p:cTn id="42" dur="500"/>
                                        <p:tgtEl>
                                          <p:spTgt spid="65"/>
                                        </p:tgtEl>
                                      </p:cBhvr>
                                    </p:animEffec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10" presetID="3" grpId="9" fill="hold">
                                  <p:stCondLst>
                                    <p:cond delay="0"/>
                                  </p:stCondLst>
                                  <p:iterate type="el" backwards="0">
                                    <p:tmAbs val="0"/>
                                  </p:iterate>
                                  <p:childTnLst>
                                    <p:set>
                                      <p:cBhvr>
                                        <p:cTn id="46" fill="hold"/>
                                        <p:tgtEl>
                                          <p:spTgt spid="66"/>
                                        </p:tgtEl>
                                        <p:attrNameLst>
                                          <p:attrName>style.visibility</p:attrName>
                                        </p:attrNameLst>
                                      </p:cBhvr>
                                      <p:to>
                                        <p:strVal val="visible"/>
                                      </p:to>
                                    </p:set>
                                    <p:animEffect filter="blinds(horizontal)" transition="in">
                                      <p:cBhvr>
                                        <p:cTn id="47" dur="500"/>
                                        <p:tgtEl>
                                          <p:spTgt spid="66"/>
                                        </p:tgtEl>
                                      </p:cBhvr>
                                    </p:animEffect>
                                  </p:childTnLst>
                                </p:cTn>
                              </p:par>
                            </p:childTnLst>
                          </p:cTn>
                        </p:par>
                      </p:childTnLst>
                    </p:cTn>
                  </p:par>
                  <p:par>
                    <p:cTn id="48" fill="hold">
                      <p:stCondLst>
                        <p:cond delay="indefinite"/>
                      </p:stCondLst>
                      <p:childTnLst>
                        <p:par>
                          <p:cTn id="49" fill="hold">
                            <p:stCondLst>
                              <p:cond delay="0"/>
                            </p:stCondLst>
                            <p:childTnLst>
                              <p:par>
                                <p:cTn id="50" presetClass="entr" nodeType="clickEffect" presetSubtype="10" presetID="3" grpId="10" fill="hold">
                                  <p:stCondLst>
                                    <p:cond delay="0"/>
                                  </p:stCondLst>
                                  <p:iterate type="el" backwards="0">
                                    <p:tmAbs val="0"/>
                                  </p:iterate>
                                  <p:childTnLst>
                                    <p:set>
                                      <p:cBhvr>
                                        <p:cTn id="51" fill="hold"/>
                                        <p:tgtEl>
                                          <p:spTgt spid="67"/>
                                        </p:tgtEl>
                                        <p:attrNameLst>
                                          <p:attrName>style.visibility</p:attrName>
                                        </p:attrNameLst>
                                      </p:cBhvr>
                                      <p:to>
                                        <p:strVal val="visible"/>
                                      </p:to>
                                    </p:set>
                                    <p:animEffect filter="blinds(horizontal)" transition="in">
                                      <p:cBhvr>
                                        <p:cTn id="52" dur="500"/>
                                        <p:tgtEl>
                                          <p:spTgt spid="67"/>
                                        </p:tgtEl>
                                      </p:cBhvr>
                                    </p:animEffect>
                                  </p:childTnLst>
                                </p:cTn>
                              </p:par>
                            </p:childTnLst>
                          </p:cTn>
                        </p:par>
                      </p:childTnLst>
                    </p:cTn>
                  </p:par>
                  <p:par>
                    <p:cTn id="53" fill="hold">
                      <p:stCondLst>
                        <p:cond delay="indefinite"/>
                      </p:stCondLst>
                      <p:childTnLst>
                        <p:par>
                          <p:cTn id="54" fill="hold">
                            <p:stCondLst>
                              <p:cond delay="0"/>
                            </p:stCondLst>
                            <p:childTnLst>
                              <p:par>
                                <p:cTn id="55" presetClass="entr" nodeType="clickEffect" presetSubtype="10" presetID="3" grpId="11" fill="hold">
                                  <p:stCondLst>
                                    <p:cond delay="0"/>
                                  </p:stCondLst>
                                  <p:iterate type="el" backwards="0">
                                    <p:tmAbs val="0"/>
                                  </p:iterate>
                                  <p:childTnLst>
                                    <p:set>
                                      <p:cBhvr>
                                        <p:cTn id="56" fill="hold"/>
                                        <p:tgtEl>
                                          <p:spTgt spid="68"/>
                                        </p:tgtEl>
                                        <p:attrNameLst>
                                          <p:attrName>style.visibility</p:attrName>
                                        </p:attrNameLst>
                                      </p:cBhvr>
                                      <p:to>
                                        <p:strVal val="visible"/>
                                      </p:to>
                                    </p:set>
                                    <p:animEffect filter="blinds(horizontal)" transition="in">
                                      <p:cBhvr>
                                        <p:cTn id="57" dur="500"/>
                                        <p:tgtEl>
                                          <p:spTgt spid="68"/>
                                        </p:tgtEl>
                                      </p:cBhvr>
                                    </p:animEffect>
                                  </p:childTnLst>
                                </p:cTn>
                              </p:par>
                            </p:childTnLst>
                          </p:cTn>
                        </p:par>
                      </p:childTnLst>
                    </p:cTn>
                  </p:par>
                  <p:par>
                    <p:cTn id="58" fill="hold">
                      <p:stCondLst>
                        <p:cond delay="indefinite"/>
                      </p:stCondLst>
                      <p:childTnLst>
                        <p:par>
                          <p:cTn id="59" fill="hold">
                            <p:stCondLst>
                              <p:cond delay="0"/>
                            </p:stCondLst>
                            <p:childTnLst>
                              <p:par>
                                <p:cTn id="60" presetClass="entr" nodeType="clickEffect" presetSubtype="10" presetID="3" grpId="12" fill="hold">
                                  <p:stCondLst>
                                    <p:cond delay="0"/>
                                  </p:stCondLst>
                                  <p:iterate type="el" backwards="0">
                                    <p:tmAbs val="0"/>
                                  </p:iterate>
                                  <p:childTnLst>
                                    <p:set>
                                      <p:cBhvr>
                                        <p:cTn id="61" fill="hold"/>
                                        <p:tgtEl>
                                          <p:spTgt spid="69"/>
                                        </p:tgtEl>
                                        <p:attrNameLst>
                                          <p:attrName>style.visibility</p:attrName>
                                        </p:attrNameLst>
                                      </p:cBhvr>
                                      <p:to>
                                        <p:strVal val="visible"/>
                                      </p:to>
                                    </p:set>
                                    <p:animEffect filter="blinds(horizontal)" transition="in">
                                      <p:cBhvr>
                                        <p:cTn id="62" dur="500"/>
                                        <p:tgtEl>
                                          <p:spTgt spid="69"/>
                                        </p:tgtEl>
                                      </p:cBhvr>
                                    </p:animEffect>
                                  </p:childTnLst>
                                </p:cTn>
                              </p:par>
                            </p:childTnLst>
                          </p:cTn>
                        </p:par>
                      </p:childTnLst>
                    </p:cTn>
                  </p:par>
                  <p:par>
                    <p:cTn id="63" fill="hold">
                      <p:stCondLst>
                        <p:cond delay="indefinite"/>
                      </p:stCondLst>
                      <p:childTnLst>
                        <p:par>
                          <p:cTn id="64" fill="hold">
                            <p:stCondLst>
                              <p:cond delay="0"/>
                            </p:stCondLst>
                            <p:childTnLst>
                              <p:par>
                                <p:cTn id="65" presetClass="entr" nodeType="clickEffect" presetSubtype="10" presetID="3" grpId="13" fill="hold">
                                  <p:stCondLst>
                                    <p:cond delay="0"/>
                                  </p:stCondLst>
                                  <p:iterate type="el" backwards="0">
                                    <p:tmAbs val="0"/>
                                  </p:iterate>
                                  <p:childTnLst>
                                    <p:set>
                                      <p:cBhvr>
                                        <p:cTn id="66" fill="hold"/>
                                        <p:tgtEl>
                                          <p:spTgt spid="70"/>
                                        </p:tgtEl>
                                        <p:attrNameLst>
                                          <p:attrName>style.visibility</p:attrName>
                                        </p:attrNameLst>
                                      </p:cBhvr>
                                      <p:to>
                                        <p:strVal val="visible"/>
                                      </p:to>
                                    </p:set>
                                    <p:animEffect filter="blinds(horizontal)" transition="in">
                                      <p:cBhvr>
                                        <p:cTn id="67" dur="500"/>
                                        <p:tgtEl>
                                          <p:spTgt spid="70"/>
                                        </p:tgtEl>
                                      </p:cBhvr>
                                    </p:animEffect>
                                  </p:childTnLst>
                                </p:cTn>
                              </p:par>
                            </p:childTnLst>
                          </p:cTn>
                        </p:par>
                      </p:childTnLst>
                    </p:cTn>
                  </p:par>
                  <p:par>
                    <p:cTn id="68" fill="hold">
                      <p:stCondLst>
                        <p:cond delay="indefinite"/>
                      </p:stCondLst>
                      <p:childTnLst>
                        <p:par>
                          <p:cTn id="69" fill="hold">
                            <p:stCondLst>
                              <p:cond delay="0"/>
                            </p:stCondLst>
                            <p:childTnLst>
                              <p:par>
                                <p:cTn id="70" presetClass="entr" nodeType="clickEffect" presetSubtype="10" presetID="3" grpId="14" fill="hold">
                                  <p:stCondLst>
                                    <p:cond delay="0"/>
                                  </p:stCondLst>
                                  <p:iterate type="el" backwards="0">
                                    <p:tmAbs val="0"/>
                                  </p:iterate>
                                  <p:childTnLst>
                                    <p:set>
                                      <p:cBhvr>
                                        <p:cTn id="71" fill="hold"/>
                                        <p:tgtEl>
                                          <p:spTgt spid="71"/>
                                        </p:tgtEl>
                                        <p:attrNameLst>
                                          <p:attrName>style.visibility</p:attrName>
                                        </p:attrNameLst>
                                      </p:cBhvr>
                                      <p:to>
                                        <p:strVal val="visible"/>
                                      </p:to>
                                    </p:set>
                                    <p:animEffect filter="blinds(horizontal)" transition="in">
                                      <p:cBhvr>
                                        <p:cTn id="72" dur="500"/>
                                        <p:tgtEl>
                                          <p:spTgt spid="71"/>
                                        </p:tgtEl>
                                      </p:cBhvr>
                                    </p:animEffect>
                                  </p:childTnLst>
                                </p:cTn>
                              </p:par>
                            </p:childTnLst>
                          </p:cTn>
                        </p:par>
                      </p:childTnLst>
                    </p:cTn>
                  </p:par>
                  <p:par>
                    <p:cTn id="73" fill="hold">
                      <p:stCondLst>
                        <p:cond delay="indefinite"/>
                      </p:stCondLst>
                      <p:childTnLst>
                        <p:par>
                          <p:cTn id="74" fill="hold">
                            <p:stCondLst>
                              <p:cond delay="0"/>
                            </p:stCondLst>
                            <p:childTnLst>
                              <p:par>
                                <p:cTn id="75" presetClass="entr" nodeType="clickEffect" presetSubtype="10" presetID="3" grpId="15" fill="hold">
                                  <p:stCondLst>
                                    <p:cond delay="0"/>
                                  </p:stCondLst>
                                  <p:iterate type="el" backwards="0">
                                    <p:tmAbs val="0"/>
                                  </p:iterate>
                                  <p:childTnLst>
                                    <p:set>
                                      <p:cBhvr>
                                        <p:cTn id="76" fill="hold"/>
                                        <p:tgtEl>
                                          <p:spTgt spid="72"/>
                                        </p:tgtEl>
                                        <p:attrNameLst>
                                          <p:attrName>style.visibility</p:attrName>
                                        </p:attrNameLst>
                                      </p:cBhvr>
                                      <p:to>
                                        <p:strVal val="visible"/>
                                      </p:to>
                                    </p:set>
                                    <p:animEffect filter="blinds(horizontal)" transition="in">
                                      <p:cBhvr>
                                        <p:cTn id="77" dur="500"/>
                                        <p:tgtEl>
                                          <p:spTgt spid="72"/>
                                        </p:tgtEl>
                                      </p:cBhvr>
                                    </p:animEffect>
                                  </p:childTnLst>
                                </p:cTn>
                              </p:par>
                            </p:childTnLst>
                          </p:cTn>
                        </p:par>
                      </p:childTnLst>
                    </p:cTn>
                  </p:par>
                  <p:par>
                    <p:cTn id="78" fill="hold">
                      <p:stCondLst>
                        <p:cond delay="indefinite"/>
                      </p:stCondLst>
                      <p:childTnLst>
                        <p:par>
                          <p:cTn id="79" fill="hold">
                            <p:stCondLst>
                              <p:cond delay="0"/>
                            </p:stCondLst>
                            <p:childTnLst>
                              <p:par>
                                <p:cTn id="80" presetClass="entr" nodeType="clickEffect" presetSubtype="10" presetID="3" grpId="16" fill="hold">
                                  <p:stCondLst>
                                    <p:cond delay="0"/>
                                  </p:stCondLst>
                                  <p:iterate type="el" backwards="0">
                                    <p:tmAbs val="0"/>
                                  </p:iterate>
                                  <p:childTnLst>
                                    <p:set>
                                      <p:cBhvr>
                                        <p:cTn id="81" fill="hold"/>
                                        <p:tgtEl>
                                          <p:spTgt spid="73"/>
                                        </p:tgtEl>
                                        <p:attrNameLst>
                                          <p:attrName>style.visibility</p:attrName>
                                        </p:attrNameLst>
                                      </p:cBhvr>
                                      <p:to>
                                        <p:strVal val="visible"/>
                                      </p:to>
                                    </p:set>
                                    <p:animEffect filter="blinds(horizontal)" transition="in">
                                      <p:cBhvr>
                                        <p:cTn id="82" dur="500"/>
                                        <p:tgtEl>
                                          <p:spTgt spid="73"/>
                                        </p:tgtEl>
                                      </p:cBhvr>
                                    </p:animEffect>
                                  </p:childTnLst>
                                </p:cTn>
                              </p:par>
                            </p:childTnLst>
                          </p:cTn>
                        </p:par>
                      </p:childTnLst>
                    </p:cTn>
                  </p:par>
                  <p:par>
                    <p:cTn id="83" fill="hold">
                      <p:stCondLst>
                        <p:cond delay="indefinite"/>
                      </p:stCondLst>
                      <p:childTnLst>
                        <p:par>
                          <p:cTn id="84" fill="hold">
                            <p:stCondLst>
                              <p:cond delay="0"/>
                            </p:stCondLst>
                            <p:childTnLst>
                              <p:par>
                                <p:cTn id="85" presetClass="entr" nodeType="clickEffect" presetSubtype="10" presetID="3" grpId="17" fill="hold">
                                  <p:stCondLst>
                                    <p:cond delay="0"/>
                                  </p:stCondLst>
                                  <p:iterate type="el" backwards="0">
                                    <p:tmAbs val="0"/>
                                  </p:iterate>
                                  <p:childTnLst>
                                    <p:set>
                                      <p:cBhvr>
                                        <p:cTn id="86" fill="hold"/>
                                        <p:tgtEl>
                                          <p:spTgt spid="74"/>
                                        </p:tgtEl>
                                        <p:attrNameLst>
                                          <p:attrName>style.visibility</p:attrName>
                                        </p:attrNameLst>
                                      </p:cBhvr>
                                      <p:to>
                                        <p:strVal val="visible"/>
                                      </p:to>
                                    </p:set>
                                    <p:animEffect filter="blinds(horizontal)" transition="in">
                                      <p:cBhvr>
                                        <p:cTn id="87" dur="500"/>
                                        <p:tgtEl>
                                          <p:spTgt spid="74"/>
                                        </p:tgtEl>
                                      </p:cBhvr>
                                    </p:animEffect>
                                  </p:childTnLst>
                                </p:cTn>
                              </p:par>
                            </p:childTnLst>
                          </p:cTn>
                        </p:par>
                      </p:childTnLst>
                    </p:cTn>
                  </p:par>
                  <p:par>
                    <p:cTn id="88" fill="hold">
                      <p:stCondLst>
                        <p:cond delay="indefinite"/>
                      </p:stCondLst>
                      <p:childTnLst>
                        <p:par>
                          <p:cTn id="89" fill="hold">
                            <p:stCondLst>
                              <p:cond delay="0"/>
                            </p:stCondLst>
                            <p:childTnLst>
                              <p:par>
                                <p:cTn id="90" presetClass="entr" nodeType="clickEffect" presetSubtype="10" presetID="3" grpId="18" fill="hold">
                                  <p:stCondLst>
                                    <p:cond delay="0"/>
                                  </p:stCondLst>
                                  <p:iterate type="el" backwards="0">
                                    <p:tmAbs val="0"/>
                                  </p:iterate>
                                  <p:childTnLst>
                                    <p:set>
                                      <p:cBhvr>
                                        <p:cTn id="91" fill="hold"/>
                                        <p:tgtEl>
                                          <p:spTgt spid="75"/>
                                        </p:tgtEl>
                                        <p:attrNameLst>
                                          <p:attrName>style.visibility</p:attrName>
                                        </p:attrNameLst>
                                      </p:cBhvr>
                                      <p:to>
                                        <p:strVal val="visible"/>
                                      </p:to>
                                    </p:set>
                                    <p:animEffect filter="blinds(horizontal)" transition="in">
                                      <p:cBhvr>
                                        <p:cTn id="92" dur="500"/>
                                        <p:tgtEl>
                                          <p:spTgt spid="75"/>
                                        </p:tgtEl>
                                      </p:cBhvr>
                                    </p:animEffect>
                                  </p:childTnLst>
                                </p:cTn>
                              </p:par>
                            </p:childTnLst>
                          </p:cTn>
                        </p:par>
                      </p:childTnLst>
                    </p:cTn>
                  </p:par>
                  <p:par>
                    <p:cTn id="93" fill="hold">
                      <p:stCondLst>
                        <p:cond delay="indefinite"/>
                      </p:stCondLst>
                      <p:childTnLst>
                        <p:par>
                          <p:cTn id="94" fill="hold">
                            <p:stCondLst>
                              <p:cond delay="0"/>
                            </p:stCondLst>
                            <p:childTnLst>
                              <p:par>
                                <p:cTn id="95" presetClass="entr" nodeType="clickEffect" presetSubtype="10" presetID="3" grpId="19" fill="hold">
                                  <p:stCondLst>
                                    <p:cond delay="0"/>
                                  </p:stCondLst>
                                  <p:iterate type="el" backwards="0">
                                    <p:tmAbs val="0"/>
                                  </p:iterate>
                                  <p:childTnLst>
                                    <p:set>
                                      <p:cBhvr>
                                        <p:cTn id="96" fill="hold"/>
                                        <p:tgtEl>
                                          <p:spTgt spid="76"/>
                                        </p:tgtEl>
                                        <p:attrNameLst>
                                          <p:attrName>style.visibility</p:attrName>
                                        </p:attrNameLst>
                                      </p:cBhvr>
                                      <p:to>
                                        <p:strVal val="visible"/>
                                      </p:to>
                                    </p:set>
                                    <p:animEffect filter="blinds(horizontal)" transition="in">
                                      <p:cBhvr>
                                        <p:cTn id="97" dur="500"/>
                                        <p:tgtEl>
                                          <p:spTgt spid="76"/>
                                        </p:tgtEl>
                                      </p:cBhvr>
                                    </p:animEffect>
                                  </p:childTnLst>
                                </p:cTn>
                              </p:par>
                            </p:childTnLst>
                          </p:cTn>
                        </p:par>
                      </p:childTnLst>
                    </p:cTn>
                  </p:par>
                  <p:par>
                    <p:cTn id="98" fill="hold">
                      <p:stCondLst>
                        <p:cond delay="indefinite"/>
                      </p:stCondLst>
                      <p:childTnLst>
                        <p:par>
                          <p:cTn id="99" fill="hold">
                            <p:stCondLst>
                              <p:cond delay="0"/>
                            </p:stCondLst>
                            <p:childTnLst>
                              <p:par>
                                <p:cTn id="100" presetClass="entr" nodeType="clickEffect" presetSubtype="10" presetID="3" grpId="20" fill="hold">
                                  <p:stCondLst>
                                    <p:cond delay="0"/>
                                  </p:stCondLst>
                                  <p:iterate type="el" backwards="0">
                                    <p:tmAbs val="0"/>
                                  </p:iterate>
                                  <p:childTnLst>
                                    <p:set>
                                      <p:cBhvr>
                                        <p:cTn id="101" fill="hold"/>
                                        <p:tgtEl>
                                          <p:spTgt spid="77"/>
                                        </p:tgtEl>
                                        <p:attrNameLst>
                                          <p:attrName>style.visibility</p:attrName>
                                        </p:attrNameLst>
                                      </p:cBhvr>
                                      <p:to>
                                        <p:strVal val="visible"/>
                                      </p:to>
                                    </p:set>
                                    <p:animEffect filter="blinds(horizontal)" transition="in">
                                      <p:cBhvr>
                                        <p:cTn id="102" dur="500"/>
                                        <p:tgtEl>
                                          <p:spTgt spid="7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6" grpId="19"/>
      <p:bldP build="whole" bldLvl="1" animBg="1" rev="0" advAuto="0" spid="62" grpId="5"/>
      <p:bldP build="whole" bldLvl="1" animBg="1" rev="0" advAuto="0" spid="60" grpId="3"/>
      <p:bldP build="whole" bldLvl="1" animBg="1" rev="0" advAuto="0" spid="70" grpId="13"/>
      <p:bldP build="whole" bldLvl="1" animBg="1" rev="0" advAuto="0" spid="68" grpId="11"/>
      <p:bldP build="whole" bldLvl="1" animBg="1" rev="0" advAuto="0" spid="58" grpId="1"/>
      <p:bldP build="whole" bldLvl="1" animBg="1" rev="0" advAuto="0" spid="71" grpId="14"/>
      <p:bldP build="whole" bldLvl="1" animBg="1" rev="0" advAuto="0" spid="73" grpId="16"/>
      <p:bldP build="whole" bldLvl="1" animBg="1" rev="0" advAuto="0" spid="72" grpId="15"/>
      <p:bldP build="whole" bldLvl="1" animBg="1" rev="0" advAuto="0" spid="64" grpId="7"/>
      <p:bldP build="whole" bldLvl="1" animBg="1" rev="0" advAuto="0" spid="75" grpId="18"/>
      <p:bldP build="whole" bldLvl="1" animBg="1" rev="0" advAuto="0" spid="69" grpId="12"/>
      <p:bldP build="whole" bldLvl="1" animBg="1" rev="0" advAuto="0" spid="63" grpId="6"/>
      <p:bldP build="whole" bldLvl="1" animBg="1" rev="0" advAuto="0" spid="66" grpId="9"/>
      <p:bldP build="whole" bldLvl="1" animBg="1" rev="0" advAuto="0" spid="65" grpId="8"/>
      <p:bldP build="whole" bldLvl="1" animBg="1" rev="0" advAuto="0" spid="74" grpId="17"/>
      <p:bldP build="whole" bldLvl="1" animBg="1" rev="0" advAuto="0" spid="59" grpId="2"/>
      <p:bldP build="whole" bldLvl="1" animBg="1" rev="0" advAuto="0" spid="67" grpId="10"/>
      <p:bldP build="whole" bldLvl="1" animBg="1" rev="0" advAuto="0" spid="61" grpId="4"/>
      <p:bldP build="whole" bldLvl="1" animBg="1" rev="0" advAuto="0" spid="77" grpId="20"/>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9" name="4       6       14      8      20    16…"/>
          <p:cNvSpPr txBox="1"/>
          <p:nvPr/>
        </p:nvSpPr>
        <p:spPr>
          <a:xfrm>
            <a:off x="1116012" y="692150"/>
            <a:ext cx="7272338" cy="554513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algn="ctr" defTabSz="384047">
              <a:defRPr sz="6090">
                <a:ln w="19050" cap="flat">
                  <a:solidFill>
                    <a:srgbClr val="99CCFF"/>
                  </a:solidFill>
                  <a:prstDash val="solid"/>
                  <a:round/>
                </a:ln>
                <a:solidFill>
                  <a:srgbClr val="0066CC"/>
                </a:solidFill>
                <a:effectLst>
                  <a:outerShdw sx="100000" sy="100000" kx="0" ky="0" algn="b" rotWithShape="0" blurRad="26669" dist="15086" dir="2700000">
                    <a:srgbClr val="990000"/>
                  </a:outerShdw>
                </a:effectLst>
                <a:latin typeface="Impact"/>
                <a:ea typeface="Impact"/>
                <a:cs typeface="Impact"/>
                <a:sym typeface="Impact"/>
              </a:defRPr>
            </a:pPr>
            <a:r>
              <a:t>4       6       14      8      20    16 </a:t>
            </a:r>
            <a:endParaRPr sz="1512"/>
          </a:p>
          <a:p>
            <a:pPr algn="ctr" defTabSz="384047">
              <a:defRPr sz="6090">
                <a:ln w="19050" cap="flat">
                  <a:solidFill>
                    <a:srgbClr val="99CCFF"/>
                  </a:solidFill>
                  <a:prstDash val="solid"/>
                  <a:round/>
                </a:ln>
                <a:solidFill>
                  <a:srgbClr val="0066CC"/>
                </a:solidFill>
                <a:effectLst>
                  <a:outerShdw sx="100000" sy="100000" kx="0" ky="0" algn="b" rotWithShape="0" blurRad="26669" dist="15086" dir="2700000">
                    <a:srgbClr val="990000"/>
                  </a:outerShdw>
                </a:effectLst>
                <a:latin typeface="Impact"/>
                <a:ea typeface="Impact"/>
                <a:cs typeface="Impact"/>
                <a:sym typeface="Impact"/>
              </a:defRPr>
            </a:pPr>
            <a:r>
              <a:t>17      1       5      12     10      3   </a:t>
            </a:r>
            <a:endParaRPr sz="1512">
              <a:noFill/>
            </a:endParaRPr>
          </a:p>
          <a:p>
            <a:pPr algn="ctr" defTabSz="384047">
              <a:defRPr sz="6090">
                <a:ln w="19050" cap="flat">
                  <a:solidFill>
                    <a:srgbClr val="99CCFF"/>
                  </a:solidFill>
                  <a:prstDash val="solid"/>
                  <a:round/>
                </a:ln>
                <a:solidFill>
                  <a:srgbClr val="0066CC"/>
                </a:solidFill>
                <a:effectLst>
                  <a:outerShdw sx="100000" sy="100000" kx="0" ky="0" algn="b" rotWithShape="0" blurRad="26669" dist="15086" dir="2700000">
                    <a:srgbClr val="990000"/>
                  </a:outerShdw>
                </a:effectLst>
                <a:latin typeface="Impact"/>
                <a:ea typeface="Impact"/>
                <a:cs typeface="Impact"/>
                <a:sym typeface="Impact"/>
              </a:defRPr>
            </a:pPr>
            <a:r>
              <a:t>2     9      11      15      19     18</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1" name="un"/>
          <p:cNvSpPr txBox="1"/>
          <p:nvPr/>
        </p:nvSpPr>
        <p:spPr>
          <a:xfrm>
            <a:off x="3852862" y="2781300"/>
            <a:ext cx="863601"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sz="2000">
                <a:latin typeface="Comic Sans MS"/>
                <a:ea typeface="Comic Sans MS"/>
                <a:cs typeface="Comic Sans MS"/>
                <a:sym typeface="Comic Sans MS"/>
              </a:defRPr>
            </a:lvl1pPr>
          </a:lstStyle>
          <a:p>
            <a:pPr/>
            <a:r>
              <a:t>un </a:t>
            </a:r>
          </a:p>
        </p:txBody>
      </p:sp>
      <p:sp>
        <p:nvSpPr>
          <p:cNvPr id="82" name="deux"/>
          <p:cNvSpPr txBox="1"/>
          <p:nvPr/>
        </p:nvSpPr>
        <p:spPr>
          <a:xfrm>
            <a:off x="2195512" y="4437062"/>
            <a:ext cx="863601"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sz="2000">
                <a:latin typeface="Comic Sans MS"/>
                <a:ea typeface="Comic Sans MS"/>
                <a:cs typeface="Comic Sans MS"/>
                <a:sym typeface="Comic Sans MS"/>
              </a:defRPr>
            </a:lvl1pPr>
          </a:lstStyle>
          <a:p>
            <a:pPr/>
            <a:r>
              <a:t>deux</a:t>
            </a:r>
          </a:p>
        </p:txBody>
      </p:sp>
      <p:sp>
        <p:nvSpPr>
          <p:cNvPr id="83" name="trois"/>
          <p:cNvSpPr txBox="1"/>
          <p:nvPr/>
        </p:nvSpPr>
        <p:spPr>
          <a:xfrm>
            <a:off x="468312" y="4365625"/>
            <a:ext cx="863601"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sz="2000">
                <a:latin typeface="Comic Sans MS"/>
                <a:ea typeface="Comic Sans MS"/>
                <a:cs typeface="Comic Sans MS"/>
                <a:sym typeface="Comic Sans MS"/>
              </a:defRPr>
            </a:lvl1pPr>
          </a:lstStyle>
          <a:p>
            <a:pPr/>
            <a:r>
              <a:t>trois</a:t>
            </a:r>
          </a:p>
        </p:txBody>
      </p:sp>
      <p:sp>
        <p:nvSpPr>
          <p:cNvPr id="84" name="quatre"/>
          <p:cNvSpPr txBox="1"/>
          <p:nvPr/>
        </p:nvSpPr>
        <p:spPr>
          <a:xfrm>
            <a:off x="5364162" y="4365625"/>
            <a:ext cx="1009651"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sz="2000">
                <a:latin typeface="Comic Sans MS"/>
                <a:ea typeface="Comic Sans MS"/>
                <a:cs typeface="Comic Sans MS"/>
                <a:sym typeface="Comic Sans MS"/>
              </a:defRPr>
            </a:lvl1pPr>
          </a:lstStyle>
          <a:p>
            <a:pPr/>
            <a:r>
              <a:t>quatre</a:t>
            </a:r>
          </a:p>
        </p:txBody>
      </p:sp>
      <p:sp>
        <p:nvSpPr>
          <p:cNvPr id="85" name="cinq"/>
          <p:cNvSpPr txBox="1"/>
          <p:nvPr/>
        </p:nvSpPr>
        <p:spPr>
          <a:xfrm>
            <a:off x="5726112" y="6021387"/>
            <a:ext cx="863601"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sz="2000">
                <a:latin typeface="Comic Sans MS"/>
                <a:ea typeface="Comic Sans MS"/>
                <a:cs typeface="Comic Sans MS"/>
                <a:sym typeface="Comic Sans MS"/>
              </a:defRPr>
            </a:lvl1pPr>
          </a:lstStyle>
          <a:p>
            <a:pPr/>
            <a:r>
              <a:t>cinq</a:t>
            </a:r>
          </a:p>
        </p:txBody>
      </p:sp>
      <p:sp>
        <p:nvSpPr>
          <p:cNvPr id="86" name="six"/>
          <p:cNvSpPr txBox="1"/>
          <p:nvPr/>
        </p:nvSpPr>
        <p:spPr>
          <a:xfrm>
            <a:off x="5580062" y="1196975"/>
            <a:ext cx="72072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sz="2000">
                <a:latin typeface="Comic Sans MS"/>
                <a:ea typeface="Comic Sans MS"/>
                <a:cs typeface="Comic Sans MS"/>
                <a:sym typeface="Comic Sans MS"/>
              </a:defRPr>
            </a:lvl1pPr>
          </a:lstStyle>
          <a:p>
            <a:pPr/>
            <a:r>
              <a:t>six</a:t>
            </a:r>
          </a:p>
        </p:txBody>
      </p:sp>
      <p:sp>
        <p:nvSpPr>
          <p:cNvPr id="87" name="sept"/>
          <p:cNvSpPr txBox="1"/>
          <p:nvPr/>
        </p:nvSpPr>
        <p:spPr>
          <a:xfrm>
            <a:off x="7237412" y="1268412"/>
            <a:ext cx="863601"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sz="2000">
                <a:latin typeface="Comic Sans MS"/>
                <a:ea typeface="Comic Sans MS"/>
                <a:cs typeface="Comic Sans MS"/>
                <a:sym typeface="Comic Sans MS"/>
              </a:defRPr>
            </a:lvl1pPr>
          </a:lstStyle>
          <a:p>
            <a:pPr/>
            <a:r>
              <a:t>sept</a:t>
            </a:r>
          </a:p>
        </p:txBody>
      </p:sp>
      <p:sp>
        <p:nvSpPr>
          <p:cNvPr id="88" name="huit"/>
          <p:cNvSpPr txBox="1"/>
          <p:nvPr/>
        </p:nvSpPr>
        <p:spPr>
          <a:xfrm>
            <a:off x="7308850" y="4365625"/>
            <a:ext cx="792163"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sz="2000">
                <a:latin typeface="Comic Sans MS"/>
                <a:ea typeface="Comic Sans MS"/>
                <a:cs typeface="Comic Sans MS"/>
                <a:sym typeface="Comic Sans MS"/>
              </a:defRPr>
            </a:lvl1pPr>
          </a:lstStyle>
          <a:p>
            <a:pPr/>
            <a:r>
              <a:t>huit</a:t>
            </a:r>
          </a:p>
        </p:txBody>
      </p:sp>
      <p:sp>
        <p:nvSpPr>
          <p:cNvPr id="89" name="neuf"/>
          <p:cNvSpPr txBox="1"/>
          <p:nvPr/>
        </p:nvSpPr>
        <p:spPr>
          <a:xfrm>
            <a:off x="1909762" y="1125537"/>
            <a:ext cx="863601"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sz="2000">
                <a:latin typeface="Comic Sans MS"/>
                <a:ea typeface="Comic Sans MS"/>
                <a:cs typeface="Comic Sans MS"/>
                <a:sym typeface="Comic Sans MS"/>
              </a:defRPr>
            </a:lvl1pPr>
          </a:lstStyle>
          <a:p>
            <a:pPr/>
            <a:r>
              <a:t>neuf</a:t>
            </a:r>
          </a:p>
        </p:txBody>
      </p:sp>
      <p:sp>
        <p:nvSpPr>
          <p:cNvPr id="90" name="dix"/>
          <p:cNvSpPr txBox="1"/>
          <p:nvPr/>
        </p:nvSpPr>
        <p:spPr>
          <a:xfrm>
            <a:off x="2411412" y="2781300"/>
            <a:ext cx="647701"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sz="2000">
                <a:latin typeface="Comic Sans MS"/>
                <a:ea typeface="Comic Sans MS"/>
                <a:cs typeface="Comic Sans MS"/>
                <a:sym typeface="Comic Sans MS"/>
              </a:defRPr>
            </a:lvl1pPr>
          </a:lstStyle>
          <a:p>
            <a:pPr/>
            <a:r>
              <a:t>dix</a:t>
            </a:r>
          </a:p>
        </p:txBody>
      </p:sp>
      <p:sp>
        <p:nvSpPr>
          <p:cNvPr id="91" name="onze"/>
          <p:cNvSpPr txBox="1"/>
          <p:nvPr/>
        </p:nvSpPr>
        <p:spPr>
          <a:xfrm>
            <a:off x="395287" y="1125537"/>
            <a:ext cx="93662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sz="2000">
                <a:latin typeface="Comic Sans MS"/>
                <a:ea typeface="Comic Sans MS"/>
                <a:cs typeface="Comic Sans MS"/>
                <a:sym typeface="Comic Sans MS"/>
              </a:defRPr>
            </a:lvl1pPr>
          </a:lstStyle>
          <a:p>
            <a:pPr/>
            <a:r>
              <a:t>onze</a:t>
            </a:r>
          </a:p>
        </p:txBody>
      </p:sp>
      <p:sp>
        <p:nvSpPr>
          <p:cNvPr id="92" name="douze"/>
          <p:cNvSpPr txBox="1"/>
          <p:nvPr/>
        </p:nvSpPr>
        <p:spPr>
          <a:xfrm>
            <a:off x="3563937" y="4365625"/>
            <a:ext cx="1079501"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sz="2000">
                <a:latin typeface="Comic Sans MS"/>
                <a:ea typeface="Comic Sans MS"/>
                <a:cs typeface="Comic Sans MS"/>
                <a:sym typeface="Comic Sans MS"/>
              </a:defRPr>
            </a:lvl1pPr>
          </a:lstStyle>
          <a:p>
            <a:pPr/>
            <a:r>
              <a:t>douze</a:t>
            </a:r>
          </a:p>
        </p:txBody>
      </p:sp>
      <p:sp>
        <p:nvSpPr>
          <p:cNvPr id="93" name="treize"/>
          <p:cNvSpPr txBox="1"/>
          <p:nvPr/>
        </p:nvSpPr>
        <p:spPr>
          <a:xfrm>
            <a:off x="7237412" y="2708275"/>
            <a:ext cx="935038"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sz="2000">
                <a:latin typeface="Comic Sans MS"/>
                <a:ea typeface="Comic Sans MS"/>
                <a:cs typeface="Comic Sans MS"/>
                <a:sym typeface="Comic Sans MS"/>
              </a:defRPr>
            </a:lvl1pPr>
          </a:lstStyle>
          <a:p>
            <a:pPr/>
            <a:r>
              <a:t>treize</a:t>
            </a:r>
          </a:p>
        </p:txBody>
      </p:sp>
      <p:sp>
        <p:nvSpPr>
          <p:cNvPr id="94" name="quatorze"/>
          <p:cNvSpPr txBox="1"/>
          <p:nvPr/>
        </p:nvSpPr>
        <p:spPr>
          <a:xfrm>
            <a:off x="5148262" y="2708275"/>
            <a:ext cx="1403351"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sz="2000">
                <a:latin typeface="Comic Sans MS"/>
                <a:ea typeface="Comic Sans MS"/>
                <a:cs typeface="Comic Sans MS"/>
                <a:sym typeface="Comic Sans MS"/>
              </a:defRPr>
            </a:lvl1pPr>
          </a:lstStyle>
          <a:p>
            <a:pPr/>
            <a:r>
              <a:t>quatorze</a:t>
            </a:r>
          </a:p>
        </p:txBody>
      </p:sp>
      <p:sp>
        <p:nvSpPr>
          <p:cNvPr id="95" name="quinze"/>
          <p:cNvSpPr txBox="1"/>
          <p:nvPr/>
        </p:nvSpPr>
        <p:spPr>
          <a:xfrm>
            <a:off x="4068762" y="6092825"/>
            <a:ext cx="933451"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sz="2000">
                <a:latin typeface="Comic Sans MS"/>
                <a:ea typeface="Comic Sans MS"/>
                <a:cs typeface="Comic Sans MS"/>
                <a:sym typeface="Comic Sans MS"/>
              </a:defRPr>
            </a:lvl1pPr>
          </a:lstStyle>
          <a:p>
            <a:pPr/>
            <a:r>
              <a:t>quinze</a:t>
            </a:r>
          </a:p>
        </p:txBody>
      </p:sp>
      <p:sp>
        <p:nvSpPr>
          <p:cNvPr id="96" name="seize"/>
          <p:cNvSpPr txBox="1"/>
          <p:nvPr/>
        </p:nvSpPr>
        <p:spPr>
          <a:xfrm>
            <a:off x="611187" y="6092825"/>
            <a:ext cx="1008063"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sz="2000">
                <a:latin typeface="Comic Sans MS"/>
                <a:ea typeface="Comic Sans MS"/>
                <a:cs typeface="Comic Sans MS"/>
                <a:sym typeface="Comic Sans MS"/>
              </a:defRPr>
            </a:lvl1pPr>
          </a:lstStyle>
          <a:p>
            <a:pPr/>
            <a:r>
              <a:t>seize</a:t>
            </a:r>
          </a:p>
        </p:txBody>
      </p:sp>
      <p:sp>
        <p:nvSpPr>
          <p:cNvPr id="97" name="dix-sept"/>
          <p:cNvSpPr txBox="1"/>
          <p:nvPr/>
        </p:nvSpPr>
        <p:spPr>
          <a:xfrm>
            <a:off x="468312" y="2708275"/>
            <a:ext cx="1296989"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sz="2000">
                <a:latin typeface="Comic Sans MS"/>
                <a:ea typeface="Comic Sans MS"/>
                <a:cs typeface="Comic Sans MS"/>
                <a:sym typeface="Comic Sans MS"/>
              </a:defRPr>
            </a:lvl1pPr>
          </a:lstStyle>
          <a:p>
            <a:pPr/>
            <a:r>
              <a:t>dix-sept</a:t>
            </a:r>
          </a:p>
        </p:txBody>
      </p:sp>
      <p:sp>
        <p:nvSpPr>
          <p:cNvPr id="98" name="dix-huit"/>
          <p:cNvSpPr txBox="1"/>
          <p:nvPr/>
        </p:nvSpPr>
        <p:spPr>
          <a:xfrm>
            <a:off x="3636962" y="1196975"/>
            <a:ext cx="1150938"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sz="2000">
                <a:latin typeface="Comic Sans MS"/>
                <a:ea typeface="Comic Sans MS"/>
                <a:cs typeface="Comic Sans MS"/>
                <a:sym typeface="Comic Sans MS"/>
              </a:defRPr>
            </a:lvl1pPr>
          </a:lstStyle>
          <a:p>
            <a:pPr/>
            <a:r>
              <a:t>dix-huit</a:t>
            </a:r>
          </a:p>
        </p:txBody>
      </p:sp>
      <p:sp>
        <p:nvSpPr>
          <p:cNvPr id="99" name="dix-neuf"/>
          <p:cNvSpPr txBox="1"/>
          <p:nvPr/>
        </p:nvSpPr>
        <p:spPr>
          <a:xfrm>
            <a:off x="7092950" y="6092825"/>
            <a:ext cx="1223963"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sz="2000">
                <a:latin typeface="Comic Sans MS"/>
                <a:ea typeface="Comic Sans MS"/>
                <a:cs typeface="Comic Sans MS"/>
                <a:sym typeface="Comic Sans MS"/>
              </a:defRPr>
            </a:lvl1pPr>
          </a:lstStyle>
          <a:p>
            <a:pPr/>
            <a:r>
              <a:t>dix-neuf</a:t>
            </a:r>
          </a:p>
        </p:txBody>
      </p:sp>
      <p:sp>
        <p:nvSpPr>
          <p:cNvPr id="100" name="vingt"/>
          <p:cNvSpPr txBox="1"/>
          <p:nvPr/>
        </p:nvSpPr>
        <p:spPr>
          <a:xfrm>
            <a:off x="2411412" y="6021387"/>
            <a:ext cx="1117601"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200"/>
              </a:spcBef>
              <a:defRPr sz="2000">
                <a:latin typeface="Comic Sans MS"/>
                <a:ea typeface="Comic Sans MS"/>
                <a:cs typeface="Comic Sans MS"/>
                <a:sym typeface="Comic Sans MS"/>
              </a:defRPr>
            </a:lvl1pPr>
          </a:lstStyle>
          <a:p>
            <a:pPr/>
            <a:r>
              <a:t>vingt</a:t>
            </a:r>
          </a:p>
        </p:txBody>
      </p:sp>
      <p:sp>
        <p:nvSpPr>
          <p:cNvPr id="101" name="11"/>
          <p:cNvSpPr txBox="1"/>
          <p:nvPr/>
        </p:nvSpPr>
        <p:spPr>
          <a:xfrm>
            <a:off x="468312" y="476250"/>
            <a:ext cx="609601" cy="647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40079">
              <a:defRPr sz="3570">
                <a:ln w="12700" cap="flat">
                  <a:solidFill>
                    <a:srgbClr val="EAEAEA"/>
                  </a:solidFill>
                  <a:prstDash val="solid"/>
                  <a:round/>
                </a:ln>
                <a:gradFill flip="none" rotWithShape="1">
                  <a:gsLst>
                    <a:gs pos="0">
                      <a:srgbClr val="A603AB"/>
                    </a:gs>
                    <a:gs pos="21000">
                      <a:srgbClr val="0819FB"/>
                    </a:gs>
                    <a:gs pos="35000">
                      <a:srgbClr val="1A8D48"/>
                    </a:gs>
                    <a:gs pos="52000">
                      <a:srgbClr val="FFFF00"/>
                    </a:gs>
                    <a:gs pos="72999">
                      <a:srgbClr val="EE3F17"/>
                    </a:gs>
                    <a:gs pos="88000">
                      <a:srgbClr val="E81766"/>
                    </a:gs>
                    <a:gs pos="100000">
                      <a:srgbClr val="A603AB"/>
                    </a:gs>
                  </a:gsLst>
                  <a:lin ang="10800000" scaled="0"/>
                </a:gradFill>
                <a:effectLst>
                  <a:outerShdw sx="100000" sy="100000" kx="0" ky="0" algn="b" rotWithShape="0" blurRad="44450" dist="25144" dir="2700000">
                    <a:srgbClr val="C0C0C0">
                      <a:alpha val="79998"/>
                    </a:srgbClr>
                  </a:outerShdw>
                </a:effectLst>
                <a:latin typeface="Arial Black"/>
                <a:ea typeface="Arial Black"/>
                <a:cs typeface="Arial Black"/>
                <a:sym typeface="Arial Black"/>
              </a:defRPr>
            </a:lvl1pPr>
          </a:lstStyle>
          <a:p>
            <a:pPr/>
            <a:r>
              <a:t>11</a:t>
            </a:r>
          </a:p>
        </p:txBody>
      </p:sp>
      <p:sp>
        <p:nvSpPr>
          <p:cNvPr id="102" name="9"/>
          <p:cNvSpPr txBox="1"/>
          <p:nvPr/>
        </p:nvSpPr>
        <p:spPr>
          <a:xfrm>
            <a:off x="2125662" y="476250"/>
            <a:ext cx="304801" cy="647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58368">
              <a:defRPr sz="3672">
                <a:ln w="12700" cap="flat">
                  <a:solidFill>
                    <a:srgbClr val="EAEAEA"/>
                  </a:solidFill>
                  <a:prstDash val="solid"/>
                  <a:round/>
                </a:ln>
                <a:gradFill flip="none" rotWithShape="1">
                  <a:gsLst>
                    <a:gs pos="0">
                      <a:srgbClr val="A603AB"/>
                    </a:gs>
                    <a:gs pos="21000">
                      <a:srgbClr val="0819FB"/>
                    </a:gs>
                    <a:gs pos="35000">
                      <a:srgbClr val="1A8D48"/>
                    </a:gs>
                    <a:gs pos="52000">
                      <a:srgbClr val="FFFF00"/>
                    </a:gs>
                    <a:gs pos="72999">
                      <a:srgbClr val="EE3F17"/>
                    </a:gs>
                    <a:gs pos="88000">
                      <a:srgbClr val="E81766"/>
                    </a:gs>
                    <a:gs pos="100000">
                      <a:srgbClr val="A603AB"/>
                    </a:gs>
                  </a:gsLst>
                  <a:lin ang="10800000" scaled="0"/>
                </a:gradFill>
                <a:effectLst>
                  <a:outerShdw sx="100000" sy="100000" kx="0" ky="0" algn="b" rotWithShape="0" blurRad="45720" dist="25863" dir="2700000">
                    <a:srgbClr val="C0C0C0">
                      <a:alpha val="79998"/>
                    </a:srgbClr>
                  </a:outerShdw>
                </a:effectLst>
                <a:latin typeface="Arial Black"/>
                <a:ea typeface="Arial Black"/>
                <a:cs typeface="Arial Black"/>
                <a:sym typeface="Arial Black"/>
              </a:defRPr>
            </a:lvl1pPr>
          </a:lstStyle>
          <a:p>
            <a:pPr/>
            <a:r>
              <a:t>9</a:t>
            </a:r>
          </a:p>
        </p:txBody>
      </p:sp>
      <p:sp>
        <p:nvSpPr>
          <p:cNvPr id="103" name="18"/>
          <p:cNvSpPr txBox="1"/>
          <p:nvPr/>
        </p:nvSpPr>
        <p:spPr>
          <a:xfrm>
            <a:off x="3852862" y="476250"/>
            <a:ext cx="609601" cy="647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40079">
              <a:defRPr sz="3570">
                <a:ln w="12700" cap="flat">
                  <a:solidFill>
                    <a:srgbClr val="EAEAEA"/>
                  </a:solidFill>
                  <a:prstDash val="solid"/>
                  <a:round/>
                </a:ln>
                <a:gradFill flip="none" rotWithShape="1">
                  <a:gsLst>
                    <a:gs pos="0">
                      <a:srgbClr val="A603AB"/>
                    </a:gs>
                    <a:gs pos="21000">
                      <a:srgbClr val="0819FB"/>
                    </a:gs>
                    <a:gs pos="35000">
                      <a:srgbClr val="1A8D48"/>
                    </a:gs>
                    <a:gs pos="52000">
                      <a:srgbClr val="FFFF00"/>
                    </a:gs>
                    <a:gs pos="72999">
                      <a:srgbClr val="EE3F17"/>
                    </a:gs>
                    <a:gs pos="88000">
                      <a:srgbClr val="E81766"/>
                    </a:gs>
                    <a:gs pos="100000">
                      <a:srgbClr val="A603AB"/>
                    </a:gs>
                  </a:gsLst>
                  <a:lin ang="10800000" scaled="0"/>
                </a:gradFill>
                <a:effectLst>
                  <a:outerShdw sx="100000" sy="100000" kx="0" ky="0" algn="b" rotWithShape="0" blurRad="44450" dist="25144" dir="2700000">
                    <a:srgbClr val="C0C0C0">
                      <a:alpha val="79998"/>
                    </a:srgbClr>
                  </a:outerShdw>
                </a:effectLst>
                <a:latin typeface="Arial Black"/>
                <a:ea typeface="Arial Black"/>
                <a:cs typeface="Arial Black"/>
                <a:sym typeface="Arial Black"/>
              </a:defRPr>
            </a:lvl1pPr>
          </a:lstStyle>
          <a:p>
            <a:pPr/>
            <a:r>
              <a:t>18</a:t>
            </a:r>
          </a:p>
        </p:txBody>
      </p:sp>
      <p:sp>
        <p:nvSpPr>
          <p:cNvPr id="104" name="6"/>
          <p:cNvSpPr txBox="1"/>
          <p:nvPr/>
        </p:nvSpPr>
        <p:spPr>
          <a:xfrm>
            <a:off x="5726112" y="333375"/>
            <a:ext cx="304801" cy="647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58368">
              <a:defRPr sz="3672">
                <a:ln w="12700" cap="flat">
                  <a:solidFill>
                    <a:srgbClr val="EAEAEA"/>
                  </a:solidFill>
                  <a:prstDash val="solid"/>
                  <a:round/>
                </a:ln>
                <a:gradFill flip="none" rotWithShape="1">
                  <a:gsLst>
                    <a:gs pos="0">
                      <a:srgbClr val="A603AB"/>
                    </a:gs>
                    <a:gs pos="21000">
                      <a:srgbClr val="0819FB"/>
                    </a:gs>
                    <a:gs pos="35000">
                      <a:srgbClr val="1A8D48"/>
                    </a:gs>
                    <a:gs pos="52000">
                      <a:srgbClr val="FFFF00"/>
                    </a:gs>
                    <a:gs pos="72999">
                      <a:srgbClr val="EE3F17"/>
                    </a:gs>
                    <a:gs pos="88000">
                      <a:srgbClr val="E81766"/>
                    </a:gs>
                    <a:gs pos="100000">
                      <a:srgbClr val="A603AB"/>
                    </a:gs>
                  </a:gsLst>
                  <a:lin ang="10800000" scaled="0"/>
                </a:gradFill>
                <a:effectLst>
                  <a:outerShdw sx="100000" sy="100000" kx="0" ky="0" algn="b" rotWithShape="0" blurRad="45720" dist="25863" dir="2700000">
                    <a:srgbClr val="C0C0C0">
                      <a:alpha val="79998"/>
                    </a:srgbClr>
                  </a:outerShdw>
                </a:effectLst>
                <a:latin typeface="Arial Black"/>
                <a:ea typeface="Arial Black"/>
                <a:cs typeface="Arial Black"/>
                <a:sym typeface="Arial Black"/>
              </a:defRPr>
            </a:lvl1pPr>
          </a:lstStyle>
          <a:p>
            <a:pPr/>
            <a:r>
              <a:t>6</a:t>
            </a:r>
          </a:p>
        </p:txBody>
      </p:sp>
      <p:sp>
        <p:nvSpPr>
          <p:cNvPr id="105" name="7"/>
          <p:cNvSpPr txBox="1"/>
          <p:nvPr/>
        </p:nvSpPr>
        <p:spPr>
          <a:xfrm>
            <a:off x="7524750" y="476250"/>
            <a:ext cx="304800" cy="647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58368">
              <a:defRPr sz="3672">
                <a:ln w="12700" cap="flat">
                  <a:solidFill>
                    <a:srgbClr val="EAEAEA"/>
                  </a:solidFill>
                  <a:prstDash val="solid"/>
                  <a:round/>
                </a:ln>
                <a:gradFill flip="none" rotWithShape="1">
                  <a:gsLst>
                    <a:gs pos="0">
                      <a:srgbClr val="A603AB"/>
                    </a:gs>
                    <a:gs pos="21000">
                      <a:srgbClr val="0819FB"/>
                    </a:gs>
                    <a:gs pos="35000">
                      <a:srgbClr val="1A8D48"/>
                    </a:gs>
                    <a:gs pos="52000">
                      <a:srgbClr val="FFFF00"/>
                    </a:gs>
                    <a:gs pos="72999">
                      <a:srgbClr val="EE3F17"/>
                    </a:gs>
                    <a:gs pos="88000">
                      <a:srgbClr val="E81766"/>
                    </a:gs>
                    <a:gs pos="100000">
                      <a:srgbClr val="A603AB"/>
                    </a:gs>
                  </a:gsLst>
                  <a:lin ang="10800000" scaled="0"/>
                </a:gradFill>
                <a:effectLst>
                  <a:outerShdw sx="100000" sy="100000" kx="0" ky="0" algn="b" rotWithShape="0" blurRad="45720" dist="25863" dir="2700000">
                    <a:srgbClr val="C0C0C0">
                      <a:alpha val="79998"/>
                    </a:srgbClr>
                  </a:outerShdw>
                </a:effectLst>
                <a:latin typeface="Arial Black"/>
                <a:ea typeface="Arial Black"/>
                <a:cs typeface="Arial Black"/>
                <a:sym typeface="Arial Black"/>
              </a:defRPr>
            </a:lvl1pPr>
          </a:lstStyle>
          <a:p>
            <a:pPr/>
            <a:r>
              <a:t>7</a:t>
            </a:r>
          </a:p>
        </p:txBody>
      </p:sp>
      <p:sp>
        <p:nvSpPr>
          <p:cNvPr id="106" name="17"/>
          <p:cNvSpPr txBox="1"/>
          <p:nvPr/>
        </p:nvSpPr>
        <p:spPr>
          <a:xfrm>
            <a:off x="684212" y="1989137"/>
            <a:ext cx="609601" cy="647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40079">
              <a:defRPr sz="3570">
                <a:ln w="12700" cap="flat">
                  <a:solidFill>
                    <a:srgbClr val="EAEAEA"/>
                  </a:solidFill>
                  <a:prstDash val="solid"/>
                  <a:round/>
                </a:ln>
                <a:gradFill flip="none" rotWithShape="1">
                  <a:gsLst>
                    <a:gs pos="0">
                      <a:srgbClr val="A603AB"/>
                    </a:gs>
                    <a:gs pos="21000">
                      <a:srgbClr val="0819FB"/>
                    </a:gs>
                    <a:gs pos="35000">
                      <a:srgbClr val="1A8D48"/>
                    </a:gs>
                    <a:gs pos="52000">
                      <a:srgbClr val="FFFF00"/>
                    </a:gs>
                    <a:gs pos="72999">
                      <a:srgbClr val="EE3F17"/>
                    </a:gs>
                    <a:gs pos="88000">
                      <a:srgbClr val="E81766"/>
                    </a:gs>
                    <a:gs pos="100000">
                      <a:srgbClr val="A603AB"/>
                    </a:gs>
                  </a:gsLst>
                  <a:lin ang="10800000" scaled="0"/>
                </a:gradFill>
                <a:effectLst>
                  <a:outerShdw sx="100000" sy="100000" kx="0" ky="0" algn="b" rotWithShape="0" blurRad="44450" dist="25144" dir="2700000">
                    <a:srgbClr val="C0C0C0">
                      <a:alpha val="79998"/>
                    </a:srgbClr>
                  </a:outerShdw>
                </a:effectLst>
                <a:latin typeface="Arial Black"/>
                <a:ea typeface="Arial Black"/>
                <a:cs typeface="Arial Black"/>
                <a:sym typeface="Arial Black"/>
              </a:defRPr>
            </a:lvl1pPr>
          </a:lstStyle>
          <a:p>
            <a:pPr/>
            <a:r>
              <a:t>17</a:t>
            </a:r>
          </a:p>
        </p:txBody>
      </p:sp>
      <p:sp>
        <p:nvSpPr>
          <p:cNvPr id="107" name="10"/>
          <p:cNvSpPr txBox="1"/>
          <p:nvPr/>
        </p:nvSpPr>
        <p:spPr>
          <a:xfrm>
            <a:off x="2411412" y="2060575"/>
            <a:ext cx="609601" cy="647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40079">
              <a:defRPr sz="3570">
                <a:ln w="12700" cap="flat">
                  <a:solidFill>
                    <a:srgbClr val="EAEAEA"/>
                  </a:solidFill>
                  <a:prstDash val="solid"/>
                  <a:round/>
                </a:ln>
                <a:gradFill flip="none" rotWithShape="1">
                  <a:gsLst>
                    <a:gs pos="0">
                      <a:srgbClr val="A603AB"/>
                    </a:gs>
                    <a:gs pos="21000">
                      <a:srgbClr val="0819FB"/>
                    </a:gs>
                    <a:gs pos="35000">
                      <a:srgbClr val="1A8D48"/>
                    </a:gs>
                    <a:gs pos="52000">
                      <a:srgbClr val="FFFF00"/>
                    </a:gs>
                    <a:gs pos="72999">
                      <a:srgbClr val="EE3F17"/>
                    </a:gs>
                    <a:gs pos="88000">
                      <a:srgbClr val="E81766"/>
                    </a:gs>
                    <a:gs pos="100000">
                      <a:srgbClr val="A603AB"/>
                    </a:gs>
                  </a:gsLst>
                  <a:lin ang="10800000" scaled="0"/>
                </a:gradFill>
                <a:effectLst>
                  <a:outerShdw sx="100000" sy="100000" kx="0" ky="0" algn="b" rotWithShape="0" blurRad="44450" dist="25144" dir="2700000">
                    <a:srgbClr val="C0C0C0">
                      <a:alpha val="79998"/>
                    </a:srgbClr>
                  </a:outerShdw>
                </a:effectLst>
                <a:latin typeface="Arial Black"/>
                <a:ea typeface="Arial Black"/>
                <a:cs typeface="Arial Black"/>
                <a:sym typeface="Arial Black"/>
              </a:defRPr>
            </a:lvl1pPr>
          </a:lstStyle>
          <a:p>
            <a:pPr/>
            <a:r>
              <a:t>10</a:t>
            </a:r>
          </a:p>
        </p:txBody>
      </p:sp>
      <p:sp>
        <p:nvSpPr>
          <p:cNvPr id="108" name="1"/>
          <p:cNvSpPr txBox="1"/>
          <p:nvPr/>
        </p:nvSpPr>
        <p:spPr>
          <a:xfrm>
            <a:off x="3924300" y="2133600"/>
            <a:ext cx="304800" cy="647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58368">
              <a:defRPr sz="3672">
                <a:ln w="12700" cap="flat">
                  <a:solidFill>
                    <a:srgbClr val="EAEAEA"/>
                  </a:solidFill>
                  <a:prstDash val="solid"/>
                  <a:round/>
                </a:ln>
                <a:gradFill flip="none" rotWithShape="1">
                  <a:gsLst>
                    <a:gs pos="0">
                      <a:srgbClr val="A603AB"/>
                    </a:gs>
                    <a:gs pos="21000">
                      <a:srgbClr val="0819FB"/>
                    </a:gs>
                    <a:gs pos="35000">
                      <a:srgbClr val="1A8D48"/>
                    </a:gs>
                    <a:gs pos="52000">
                      <a:srgbClr val="FFFF00"/>
                    </a:gs>
                    <a:gs pos="72999">
                      <a:srgbClr val="EE3F17"/>
                    </a:gs>
                    <a:gs pos="88000">
                      <a:srgbClr val="E81766"/>
                    </a:gs>
                    <a:gs pos="100000">
                      <a:srgbClr val="A603AB"/>
                    </a:gs>
                  </a:gsLst>
                  <a:lin ang="10800000" scaled="0"/>
                </a:gradFill>
                <a:effectLst>
                  <a:outerShdw sx="100000" sy="100000" kx="0" ky="0" algn="b" rotWithShape="0" blurRad="45720" dist="25863" dir="2700000">
                    <a:srgbClr val="C0C0C0">
                      <a:alpha val="79998"/>
                    </a:srgbClr>
                  </a:outerShdw>
                </a:effectLst>
                <a:latin typeface="Arial Black"/>
                <a:ea typeface="Arial Black"/>
                <a:cs typeface="Arial Black"/>
                <a:sym typeface="Arial Black"/>
              </a:defRPr>
            </a:lvl1pPr>
          </a:lstStyle>
          <a:p>
            <a:pPr/>
            <a:r>
              <a:t>1</a:t>
            </a:r>
          </a:p>
        </p:txBody>
      </p:sp>
      <p:sp>
        <p:nvSpPr>
          <p:cNvPr id="109" name="14"/>
          <p:cNvSpPr txBox="1"/>
          <p:nvPr/>
        </p:nvSpPr>
        <p:spPr>
          <a:xfrm>
            <a:off x="5364162" y="2060575"/>
            <a:ext cx="609601" cy="647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40079">
              <a:defRPr sz="3570">
                <a:ln w="12700" cap="flat">
                  <a:solidFill>
                    <a:srgbClr val="EAEAEA"/>
                  </a:solidFill>
                  <a:prstDash val="solid"/>
                  <a:round/>
                </a:ln>
                <a:gradFill flip="none" rotWithShape="1">
                  <a:gsLst>
                    <a:gs pos="0">
                      <a:srgbClr val="A603AB"/>
                    </a:gs>
                    <a:gs pos="21000">
                      <a:srgbClr val="0819FB"/>
                    </a:gs>
                    <a:gs pos="35000">
                      <a:srgbClr val="1A8D48"/>
                    </a:gs>
                    <a:gs pos="52000">
                      <a:srgbClr val="FFFF00"/>
                    </a:gs>
                    <a:gs pos="72999">
                      <a:srgbClr val="EE3F17"/>
                    </a:gs>
                    <a:gs pos="88000">
                      <a:srgbClr val="E81766"/>
                    </a:gs>
                    <a:gs pos="100000">
                      <a:srgbClr val="A603AB"/>
                    </a:gs>
                  </a:gsLst>
                  <a:lin ang="10800000" scaled="0"/>
                </a:gradFill>
                <a:effectLst>
                  <a:outerShdw sx="100000" sy="100000" kx="0" ky="0" algn="b" rotWithShape="0" blurRad="44450" dist="25144" dir="2700000">
                    <a:srgbClr val="C0C0C0">
                      <a:alpha val="79998"/>
                    </a:srgbClr>
                  </a:outerShdw>
                </a:effectLst>
                <a:latin typeface="Arial Black"/>
                <a:ea typeface="Arial Black"/>
                <a:cs typeface="Arial Black"/>
                <a:sym typeface="Arial Black"/>
              </a:defRPr>
            </a:lvl1pPr>
          </a:lstStyle>
          <a:p>
            <a:pPr/>
            <a:r>
              <a:t>14</a:t>
            </a:r>
          </a:p>
        </p:txBody>
      </p:sp>
      <p:sp>
        <p:nvSpPr>
          <p:cNvPr id="110" name="13"/>
          <p:cNvSpPr txBox="1"/>
          <p:nvPr/>
        </p:nvSpPr>
        <p:spPr>
          <a:xfrm>
            <a:off x="7380287" y="2060575"/>
            <a:ext cx="609601" cy="647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40079">
              <a:defRPr sz="3570">
                <a:ln w="12700" cap="flat">
                  <a:solidFill>
                    <a:srgbClr val="EAEAEA"/>
                  </a:solidFill>
                  <a:prstDash val="solid"/>
                  <a:round/>
                </a:ln>
                <a:gradFill flip="none" rotWithShape="1">
                  <a:gsLst>
                    <a:gs pos="0">
                      <a:srgbClr val="A603AB"/>
                    </a:gs>
                    <a:gs pos="21000">
                      <a:srgbClr val="0819FB"/>
                    </a:gs>
                    <a:gs pos="35000">
                      <a:srgbClr val="1A8D48"/>
                    </a:gs>
                    <a:gs pos="52000">
                      <a:srgbClr val="FFFF00"/>
                    </a:gs>
                    <a:gs pos="72999">
                      <a:srgbClr val="EE3F17"/>
                    </a:gs>
                    <a:gs pos="88000">
                      <a:srgbClr val="E81766"/>
                    </a:gs>
                    <a:gs pos="100000">
                      <a:srgbClr val="A603AB"/>
                    </a:gs>
                  </a:gsLst>
                  <a:lin ang="10800000" scaled="0"/>
                </a:gradFill>
                <a:effectLst>
                  <a:outerShdw sx="100000" sy="100000" kx="0" ky="0" algn="b" rotWithShape="0" blurRad="44450" dist="25144" dir="2700000">
                    <a:srgbClr val="C0C0C0">
                      <a:alpha val="79998"/>
                    </a:srgbClr>
                  </a:outerShdw>
                </a:effectLst>
                <a:latin typeface="Arial Black"/>
                <a:ea typeface="Arial Black"/>
                <a:cs typeface="Arial Black"/>
                <a:sym typeface="Arial Black"/>
              </a:defRPr>
            </a:lvl1pPr>
          </a:lstStyle>
          <a:p>
            <a:pPr/>
            <a:r>
              <a:t>13</a:t>
            </a:r>
          </a:p>
        </p:txBody>
      </p:sp>
      <p:sp>
        <p:nvSpPr>
          <p:cNvPr id="111" name="3"/>
          <p:cNvSpPr txBox="1"/>
          <p:nvPr/>
        </p:nvSpPr>
        <p:spPr>
          <a:xfrm>
            <a:off x="755650" y="3644900"/>
            <a:ext cx="304800" cy="647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58368">
              <a:defRPr sz="3672">
                <a:ln w="12700" cap="flat">
                  <a:solidFill>
                    <a:srgbClr val="EAEAEA"/>
                  </a:solidFill>
                  <a:prstDash val="solid"/>
                  <a:round/>
                </a:ln>
                <a:gradFill flip="none" rotWithShape="1">
                  <a:gsLst>
                    <a:gs pos="0">
                      <a:srgbClr val="A603AB"/>
                    </a:gs>
                    <a:gs pos="21000">
                      <a:srgbClr val="0819FB"/>
                    </a:gs>
                    <a:gs pos="35000">
                      <a:srgbClr val="1A8D48"/>
                    </a:gs>
                    <a:gs pos="52000">
                      <a:srgbClr val="FFFF00"/>
                    </a:gs>
                    <a:gs pos="72999">
                      <a:srgbClr val="EE3F17"/>
                    </a:gs>
                    <a:gs pos="88000">
                      <a:srgbClr val="E81766"/>
                    </a:gs>
                    <a:gs pos="100000">
                      <a:srgbClr val="A603AB"/>
                    </a:gs>
                  </a:gsLst>
                  <a:lin ang="10800000" scaled="0"/>
                </a:gradFill>
                <a:effectLst>
                  <a:outerShdw sx="100000" sy="100000" kx="0" ky="0" algn="b" rotWithShape="0" blurRad="45720" dist="25863" dir="2700000">
                    <a:srgbClr val="C0C0C0">
                      <a:alpha val="79998"/>
                    </a:srgbClr>
                  </a:outerShdw>
                </a:effectLst>
                <a:latin typeface="Arial Black"/>
                <a:ea typeface="Arial Black"/>
                <a:cs typeface="Arial Black"/>
                <a:sym typeface="Arial Black"/>
              </a:defRPr>
            </a:lvl1pPr>
          </a:lstStyle>
          <a:p>
            <a:pPr/>
            <a:r>
              <a:t>3</a:t>
            </a:r>
          </a:p>
        </p:txBody>
      </p:sp>
      <p:sp>
        <p:nvSpPr>
          <p:cNvPr id="112" name="2"/>
          <p:cNvSpPr txBox="1"/>
          <p:nvPr/>
        </p:nvSpPr>
        <p:spPr>
          <a:xfrm>
            <a:off x="2484437" y="3789362"/>
            <a:ext cx="304801" cy="647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58368">
              <a:defRPr sz="3672">
                <a:ln w="12700" cap="flat">
                  <a:solidFill>
                    <a:srgbClr val="EAEAEA"/>
                  </a:solidFill>
                  <a:prstDash val="solid"/>
                  <a:round/>
                </a:ln>
                <a:gradFill flip="none" rotWithShape="1">
                  <a:gsLst>
                    <a:gs pos="0">
                      <a:srgbClr val="A603AB"/>
                    </a:gs>
                    <a:gs pos="21000">
                      <a:srgbClr val="0819FB"/>
                    </a:gs>
                    <a:gs pos="35000">
                      <a:srgbClr val="1A8D48"/>
                    </a:gs>
                    <a:gs pos="52000">
                      <a:srgbClr val="FFFF00"/>
                    </a:gs>
                    <a:gs pos="72999">
                      <a:srgbClr val="EE3F17"/>
                    </a:gs>
                    <a:gs pos="88000">
                      <a:srgbClr val="E81766"/>
                    </a:gs>
                    <a:gs pos="100000">
                      <a:srgbClr val="A603AB"/>
                    </a:gs>
                  </a:gsLst>
                  <a:lin ang="10800000" scaled="0"/>
                </a:gradFill>
                <a:effectLst>
                  <a:outerShdw sx="100000" sy="100000" kx="0" ky="0" algn="b" rotWithShape="0" blurRad="45720" dist="25863" dir="2700000">
                    <a:srgbClr val="C0C0C0">
                      <a:alpha val="79998"/>
                    </a:srgbClr>
                  </a:outerShdw>
                </a:effectLst>
                <a:latin typeface="Arial Black"/>
                <a:ea typeface="Arial Black"/>
                <a:cs typeface="Arial Black"/>
                <a:sym typeface="Arial Black"/>
              </a:defRPr>
            </a:lvl1pPr>
          </a:lstStyle>
          <a:p>
            <a:pPr/>
            <a:r>
              <a:t>2</a:t>
            </a:r>
          </a:p>
        </p:txBody>
      </p:sp>
      <p:sp>
        <p:nvSpPr>
          <p:cNvPr id="113" name="12"/>
          <p:cNvSpPr txBox="1"/>
          <p:nvPr/>
        </p:nvSpPr>
        <p:spPr>
          <a:xfrm>
            <a:off x="3779837" y="3716337"/>
            <a:ext cx="609601" cy="647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40079">
              <a:defRPr sz="3570">
                <a:ln w="12700" cap="flat">
                  <a:solidFill>
                    <a:srgbClr val="EAEAEA"/>
                  </a:solidFill>
                  <a:prstDash val="solid"/>
                  <a:round/>
                </a:ln>
                <a:gradFill flip="none" rotWithShape="1">
                  <a:gsLst>
                    <a:gs pos="0">
                      <a:srgbClr val="A603AB"/>
                    </a:gs>
                    <a:gs pos="21000">
                      <a:srgbClr val="0819FB"/>
                    </a:gs>
                    <a:gs pos="35000">
                      <a:srgbClr val="1A8D48"/>
                    </a:gs>
                    <a:gs pos="52000">
                      <a:srgbClr val="FFFF00"/>
                    </a:gs>
                    <a:gs pos="72999">
                      <a:srgbClr val="EE3F17"/>
                    </a:gs>
                    <a:gs pos="88000">
                      <a:srgbClr val="E81766"/>
                    </a:gs>
                    <a:gs pos="100000">
                      <a:srgbClr val="A603AB"/>
                    </a:gs>
                  </a:gsLst>
                  <a:lin ang="10800000" scaled="0"/>
                </a:gradFill>
                <a:effectLst>
                  <a:outerShdw sx="100000" sy="100000" kx="0" ky="0" algn="b" rotWithShape="0" blurRad="44450" dist="25144" dir="2700000">
                    <a:srgbClr val="C0C0C0">
                      <a:alpha val="79998"/>
                    </a:srgbClr>
                  </a:outerShdw>
                </a:effectLst>
                <a:latin typeface="Arial Black"/>
                <a:ea typeface="Arial Black"/>
                <a:cs typeface="Arial Black"/>
                <a:sym typeface="Arial Black"/>
              </a:defRPr>
            </a:lvl1pPr>
          </a:lstStyle>
          <a:p>
            <a:pPr/>
            <a:r>
              <a:t>12</a:t>
            </a:r>
          </a:p>
        </p:txBody>
      </p:sp>
      <p:sp>
        <p:nvSpPr>
          <p:cNvPr id="114" name="4"/>
          <p:cNvSpPr txBox="1"/>
          <p:nvPr/>
        </p:nvSpPr>
        <p:spPr>
          <a:xfrm>
            <a:off x="5580062" y="3644900"/>
            <a:ext cx="304801" cy="647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58368">
              <a:defRPr sz="3672">
                <a:ln w="12700" cap="flat">
                  <a:solidFill>
                    <a:srgbClr val="EAEAEA"/>
                  </a:solidFill>
                  <a:prstDash val="solid"/>
                  <a:round/>
                </a:ln>
                <a:gradFill flip="none" rotWithShape="1">
                  <a:gsLst>
                    <a:gs pos="0">
                      <a:srgbClr val="A603AB"/>
                    </a:gs>
                    <a:gs pos="21000">
                      <a:srgbClr val="0819FB"/>
                    </a:gs>
                    <a:gs pos="35000">
                      <a:srgbClr val="1A8D48"/>
                    </a:gs>
                    <a:gs pos="52000">
                      <a:srgbClr val="FFFF00"/>
                    </a:gs>
                    <a:gs pos="72999">
                      <a:srgbClr val="EE3F17"/>
                    </a:gs>
                    <a:gs pos="88000">
                      <a:srgbClr val="E81766"/>
                    </a:gs>
                    <a:gs pos="100000">
                      <a:srgbClr val="A603AB"/>
                    </a:gs>
                  </a:gsLst>
                  <a:lin ang="10800000" scaled="0"/>
                </a:gradFill>
                <a:effectLst>
                  <a:outerShdw sx="100000" sy="100000" kx="0" ky="0" algn="b" rotWithShape="0" blurRad="45720" dist="25863" dir="2700000">
                    <a:srgbClr val="C0C0C0">
                      <a:alpha val="79998"/>
                    </a:srgbClr>
                  </a:outerShdw>
                </a:effectLst>
                <a:latin typeface="Arial Black"/>
                <a:ea typeface="Arial Black"/>
                <a:cs typeface="Arial Black"/>
                <a:sym typeface="Arial Black"/>
              </a:defRPr>
            </a:lvl1pPr>
          </a:lstStyle>
          <a:p>
            <a:pPr/>
            <a:r>
              <a:t>4</a:t>
            </a:r>
          </a:p>
        </p:txBody>
      </p:sp>
      <p:sp>
        <p:nvSpPr>
          <p:cNvPr id="115" name="8"/>
          <p:cNvSpPr txBox="1"/>
          <p:nvPr/>
        </p:nvSpPr>
        <p:spPr>
          <a:xfrm>
            <a:off x="7453312" y="3644900"/>
            <a:ext cx="304801" cy="647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58368">
              <a:defRPr sz="3672">
                <a:ln w="12700" cap="flat">
                  <a:solidFill>
                    <a:srgbClr val="EAEAEA"/>
                  </a:solidFill>
                  <a:prstDash val="solid"/>
                  <a:round/>
                </a:ln>
                <a:gradFill flip="none" rotWithShape="1">
                  <a:gsLst>
                    <a:gs pos="0">
                      <a:srgbClr val="A603AB"/>
                    </a:gs>
                    <a:gs pos="21000">
                      <a:srgbClr val="0819FB"/>
                    </a:gs>
                    <a:gs pos="35000">
                      <a:srgbClr val="1A8D48"/>
                    </a:gs>
                    <a:gs pos="52000">
                      <a:srgbClr val="FFFF00"/>
                    </a:gs>
                    <a:gs pos="72999">
                      <a:srgbClr val="EE3F17"/>
                    </a:gs>
                    <a:gs pos="88000">
                      <a:srgbClr val="E81766"/>
                    </a:gs>
                    <a:gs pos="100000">
                      <a:srgbClr val="A603AB"/>
                    </a:gs>
                  </a:gsLst>
                  <a:lin ang="10800000" scaled="0"/>
                </a:gradFill>
                <a:effectLst>
                  <a:outerShdw sx="100000" sy="100000" kx="0" ky="0" algn="b" rotWithShape="0" blurRad="45720" dist="25863" dir="2700000">
                    <a:srgbClr val="C0C0C0">
                      <a:alpha val="79998"/>
                    </a:srgbClr>
                  </a:outerShdw>
                </a:effectLst>
                <a:latin typeface="Arial Black"/>
                <a:ea typeface="Arial Black"/>
                <a:cs typeface="Arial Black"/>
                <a:sym typeface="Arial Black"/>
              </a:defRPr>
            </a:lvl1pPr>
          </a:lstStyle>
          <a:p>
            <a:pPr/>
            <a:r>
              <a:t>8</a:t>
            </a:r>
          </a:p>
        </p:txBody>
      </p:sp>
      <p:sp>
        <p:nvSpPr>
          <p:cNvPr id="116" name="16"/>
          <p:cNvSpPr txBox="1"/>
          <p:nvPr/>
        </p:nvSpPr>
        <p:spPr>
          <a:xfrm>
            <a:off x="611187" y="5445125"/>
            <a:ext cx="609601" cy="6477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40079">
              <a:defRPr sz="3570">
                <a:ln w="12700" cap="flat">
                  <a:solidFill>
                    <a:srgbClr val="EAEAEA"/>
                  </a:solidFill>
                  <a:prstDash val="solid"/>
                  <a:round/>
                </a:ln>
                <a:gradFill flip="none" rotWithShape="1">
                  <a:gsLst>
                    <a:gs pos="0">
                      <a:srgbClr val="A603AB"/>
                    </a:gs>
                    <a:gs pos="21000">
                      <a:srgbClr val="0819FB"/>
                    </a:gs>
                    <a:gs pos="35000">
                      <a:srgbClr val="1A8D48"/>
                    </a:gs>
                    <a:gs pos="52000">
                      <a:srgbClr val="FFFF00"/>
                    </a:gs>
                    <a:gs pos="72999">
                      <a:srgbClr val="EE3F17"/>
                    </a:gs>
                    <a:gs pos="88000">
                      <a:srgbClr val="E81766"/>
                    </a:gs>
                    <a:gs pos="100000">
                      <a:srgbClr val="A603AB"/>
                    </a:gs>
                  </a:gsLst>
                  <a:lin ang="10800000" scaled="0"/>
                </a:gradFill>
                <a:effectLst>
                  <a:outerShdw sx="100000" sy="100000" kx="0" ky="0" algn="b" rotWithShape="0" blurRad="44450" dist="25144" dir="2700000">
                    <a:srgbClr val="C0C0C0">
                      <a:alpha val="79998"/>
                    </a:srgbClr>
                  </a:outerShdw>
                </a:effectLst>
                <a:latin typeface="Arial Black"/>
                <a:ea typeface="Arial Black"/>
                <a:cs typeface="Arial Black"/>
                <a:sym typeface="Arial Black"/>
              </a:defRPr>
            </a:lvl1pPr>
          </a:lstStyle>
          <a:p>
            <a:pPr/>
            <a:r>
              <a:t>16</a:t>
            </a:r>
          </a:p>
        </p:txBody>
      </p:sp>
      <p:sp>
        <p:nvSpPr>
          <p:cNvPr id="117" name="20"/>
          <p:cNvSpPr txBox="1"/>
          <p:nvPr/>
        </p:nvSpPr>
        <p:spPr>
          <a:xfrm>
            <a:off x="2411412" y="5373687"/>
            <a:ext cx="609601" cy="647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40079">
              <a:defRPr sz="3570">
                <a:ln w="12700" cap="flat">
                  <a:solidFill>
                    <a:srgbClr val="EAEAEA"/>
                  </a:solidFill>
                  <a:prstDash val="solid"/>
                  <a:round/>
                </a:ln>
                <a:gradFill flip="none" rotWithShape="1">
                  <a:gsLst>
                    <a:gs pos="0">
                      <a:srgbClr val="A603AB"/>
                    </a:gs>
                    <a:gs pos="21000">
                      <a:srgbClr val="0819FB"/>
                    </a:gs>
                    <a:gs pos="35000">
                      <a:srgbClr val="1A8D48"/>
                    </a:gs>
                    <a:gs pos="52000">
                      <a:srgbClr val="FFFF00"/>
                    </a:gs>
                    <a:gs pos="72999">
                      <a:srgbClr val="EE3F17"/>
                    </a:gs>
                    <a:gs pos="88000">
                      <a:srgbClr val="E81766"/>
                    </a:gs>
                    <a:gs pos="100000">
                      <a:srgbClr val="A603AB"/>
                    </a:gs>
                  </a:gsLst>
                  <a:lin ang="10800000" scaled="0"/>
                </a:gradFill>
                <a:effectLst>
                  <a:outerShdw sx="100000" sy="100000" kx="0" ky="0" algn="b" rotWithShape="0" blurRad="44450" dist="25144" dir="2700000">
                    <a:srgbClr val="C0C0C0">
                      <a:alpha val="79998"/>
                    </a:srgbClr>
                  </a:outerShdw>
                </a:effectLst>
                <a:latin typeface="Arial Black"/>
                <a:ea typeface="Arial Black"/>
                <a:cs typeface="Arial Black"/>
                <a:sym typeface="Arial Black"/>
              </a:defRPr>
            </a:lvl1pPr>
          </a:lstStyle>
          <a:p>
            <a:pPr/>
            <a:r>
              <a:t>20</a:t>
            </a:r>
          </a:p>
        </p:txBody>
      </p:sp>
      <p:sp>
        <p:nvSpPr>
          <p:cNvPr id="118" name="15"/>
          <p:cNvSpPr txBox="1"/>
          <p:nvPr/>
        </p:nvSpPr>
        <p:spPr>
          <a:xfrm>
            <a:off x="4284662" y="5373687"/>
            <a:ext cx="609601" cy="647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40079">
              <a:defRPr sz="3570">
                <a:ln w="12700" cap="flat">
                  <a:solidFill>
                    <a:srgbClr val="EAEAEA"/>
                  </a:solidFill>
                  <a:prstDash val="solid"/>
                  <a:round/>
                </a:ln>
                <a:gradFill flip="none" rotWithShape="1">
                  <a:gsLst>
                    <a:gs pos="0">
                      <a:srgbClr val="A603AB"/>
                    </a:gs>
                    <a:gs pos="21000">
                      <a:srgbClr val="0819FB"/>
                    </a:gs>
                    <a:gs pos="35000">
                      <a:srgbClr val="1A8D48"/>
                    </a:gs>
                    <a:gs pos="52000">
                      <a:srgbClr val="FFFF00"/>
                    </a:gs>
                    <a:gs pos="72999">
                      <a:srgbClr val="EE3F17"/>
                    </a:gs>
                    <a:gs pos="88000">
                      <a:srgbClr val="E81766"/>
                    </a:gs>
                    <a:gs pos="100000">
                      <a:srgbClr val="A603AB"/>
                    </a:gs>
                  </a:gsLst>
                  <a:lin ang="10800000" scaled="0"/>
                </a:gradFill>
                <a:effectLst>
                  <a:outerShdw sx="100000" sy="100000" kx="0" ky="0" algn="b" rotWithShape="0" blurRad="44450" dist="25144" dir="2700000">
                    <a:srgbClr val="C0C0C0">
                      <a:alpha val="79998"/>
                    </a:srgbClr>
                  </a:outerShdw>
                </a:effectLst>
                <a:latin typeface="Arial Black"/>
                <a:ea typeface="Arial Black"/>
                <a:cs typeface="Arial Black"/>
                <a:sym typeface="Arial Black"/>
              </a:defRPr>
            </a:lvl1pPr>
          </a:lstStyle>
          <a:p>
            <a:pPr/>
            <a:r>
              <a:t>15</a:t>
            </a:r>
          </a:p>
        </p:txBody>
      </p:sp>
      <p:sp>
        <p:nvSpPr>
          <p:cNvPr id="119" name="5"/>
          <p:cNvSpPr txBox="1"/>
          <p:nvPr/>
        </p:nvSpPr>
        <p:spPr>
          <a:xfrm>
            <a:off x="5867400" y="5300662"/>
            <a:ext cx="304800" cy="647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58368">
              <a:defRPr sz="3672">
                <a:ln w="12700" cap="flat">
                  <a:solidFill>
                    <a:srgbClr val="EAEAEA"/>
                  </a:solidFill>
                  <a:prstDash val="solid"/>
                  <a:round/>
                </a:ln>
                <a:gradFill flip="none" rotWithShape="1">
                  <a:gsLst>
                    <a:gs pos="0">
                      <a:srgbClr val="A603AB"/>
                    </a:gs>
                    <a:gs pos="21000">
                      <a:srgbClr val="0819FB"/>
                    </a:gs>
                    <a:gs pos="35000">
                      <a:srgbClr val="1A8D48"/>
                    </a:gs>
                    <a:gs pos="52000">
                      <a:srgbClr val="FFFF00"/>
                    </a:gs>
                    <a:gs pos="72999">
                      <a:srgbClr val="EE3F17"/>
                    </a:gs>
                    <a:gs pos="88000">
                      <a:srgbClr val="E81766"/>
                    </a:gs>
                    <a:gs pos="100000">
                      <a:srgbClr val="A603AB"/>
                    </a:gs>
                  </a:gsLst>
                  <a:lin ang="10800000" scaled="0"/>
                </a:gradFill>
                <a:effectLst>
                  <a:outerShdw sx="100000" sy="100000" kx="0" ky="0" algn="b" rotWithShape="0" blurRad="45720" dist="25863" dir="2700000">
                    <a:srgbClr val="C0C0C0">
                      <a:alpha val="79998"/>
                    </a:srgbClr>
                  </a:outerShdw>
                </a:effectLst>
                <a:latin typeface="Arial Black"/>
                <a:ea typeface="Arial Black"/>
                <a:cs typeface="Arial Black"/>
                <a:sym typeface="Arial Black"/>
              </a:defRPr>
            </a:lvl1pPr>
          </a:lstStyle>
          <a:p>
            <a:pPr/>
            <a:r>
              <a:t>5</a:t>
            </a:r>
          </a:p>
        </p:txBody>
      </p:sp>
      <p:sp>
        <p:nvSpPr>
          <p:cNvPr id="120" name="19"/>
          <p:cNvSpPr txBox="1"/>
          <p:nvPr/>
        </p:nvSpPr>
        <p:spPr>
          <a:xfrm>
            <a:off x="7380287" y="5300662"/>
            <a:ext cx="609601" cy="647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40079">
              <a:defRPr sz="3570">
                <a:ln w="12700" cap="flat">
                  <a:solidFill>
                    <a:srgbClr val="EAEAEA"/>
                  </a:solidFill>
                  <a:prstDash val="solid"/>
                  <a:round/>
                </a:ln>
                <a:gradFill flip="none" rotWithShape="1">
                  <a:gsLst>
                    <a:gs pos="0">
                      <a:srgbClr val="A603AB"/>
                    </a:gs>
                    <a:gs pos="21000">
                      <a:srgbClr val="0819FB"/>
                    </a:gs>
                    <a:gs pos="35000">
                      <a:srgbClr val="1A8D48"/>
                    </a:gs>
                    <a:gs pos="52000">
                      <a:srgbClr val="FFFF00"/>
                    </a:gs>
                    <a:gs pos="72999">
                      <a:srgbClr val="EE3F17"/>
                    </a:gs>
                    <a:gs pos="88000">
                      <a:srgbClr val="E81766"/>
                    </a:gs>
                    <a:gs pos="100000">
                      <a:srgbClr val="A603AB"/>
                    </a:gs>
                  </a:gsLst>
                  <a:lin ang="10800000" scaled="0"/>
                </a:gradFill>
                <a:effectLst>
                  <a:outerShdw sx="100000" sy="100000" kx="0" ky="0" algn="b" rotWithShape="0" blurRad="44450" dist="25144" dir="2700000">
                    <a:srgbClr val="C0C0C0">
                      <a:alpha val="79998"/>
                    </a:srgbClr>
                  </a:outerShdw>
                </a:effectLst>
                <a:latin typeface="Arial Black"/>
                <a:ea typeface="Arial Black"/>
                <a:cs typeface="Arial Black"/>
                <a:sym typeface="Arial Black"/>
              </a:defRPr>
            </a:lvl1pPr>
          </a:lstStyle>
          <a:p>
            <a:pPr/>
            <a:r>
              <a:t>19</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101"/>
                                        </p:tgtEl>
                                        <p:attrNameLst>
                                          <p:attrName>style.visibility</p:attrName>
                                        </p:attrNameLst>
                                      </p:cBhvr>
                                      <p:to>
                                        <p:strVal val="visible"/>
                                      </p:to>
                                    </p:set>
                                    <p:anim calcmode="lin" valueType="num">
                                      <p:cBhvr>
                                        <p:cTn id="7" dur="500" fill="hold"/>
                                        <p:tgtEl>
                                          <p:spTgt spid="101"/>
                                        </p:tgtEl>
                                        <p:attrNameLst>
                                          <p:attrName>ppt_x</p:attrName>
                                        </p:attrNameLst>
                                      </p:cBhvr>
                                      <p:tavLst>
                                        <p:tav tm="0">
                                          <p:val>
                                            <p:strVal val="#ppt_x"/>
                                          </p:val>
                                        </p:tav>
                                        <p:tav tm="100000">
                                          <p:val>
                                            <p:strVal val="#ppt_x"/>
                                          </p:val>
                                        </p:tav>
                                      </p:tavLst>
                                    </p:anim>
                                    <p:anim calcmode="lin" valueType="num">
                                      <p:cBhvr>
                                        <p:cTn id="8" dur="500" fill="hold"/>
                                        <p:tgtEl>
                                          <p:spTgt spid="10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 presetID="2" grpId="2" fill="hold">
                                  <p:stCondLst>
                                    <p:cond delay="0"/>
                                  </p:stCondLst>
                                  <p:iterate type="el" backwards="0">
                                    <p:tmAbs val="0"/>
                                  </p:iterate>
                                  <p:childTnLst>
                                    <p:set>
                                      <p:cBhvr>
                                        <p:cTn id="12" fill="hold"/>
                                        <p:tgtEl>
                                          <p:spTgt spid="102"/>
                                        </p:tgtEl>
                                        <p:attrNameLst>
                                          <p:attrName>style.visibility</p:attrName>
                                        </p:attrNameLst>
                                      </p:cBhvr>
                                      <p:to>
                                        <p:strVal val="visible"/>
                                      </p:to>
                                    </p:set>
                                    <p:anim calcmode="lin" valueType="num">
                                      <p:cBhvr>
                                        <p:cTn id="13" dur="500" fill="hold"/>
                                        <p:tgtEl>
                                          <p:spTgt spid="102"/>
                                        </p:tgtEl>
                                        <p:attrNameLst>
                                          <p:attrName>ppt_x</p:attrName>
                                        </p:attrNameLst>
                                      </p:cBhvr>
                                      <p:tavLst>
                                        <p:tav tm="0">
                                          <p:val>
                                            <p:strVal val="#ppt_x"/>
                                          </p:val>
                                        </p:tav>
                                        <p:tav tm="100000">
                                          <p:val>
                                            <p:strVal val="#ppt_x"/>
                                          </p:val>
                                        </p:tav>
                                      </p:tavLst>
                                    </p:anim>
                                    <p:anim calcmode="lin" valueType="num">
                                      <p:cBhvr>
                                        <p:cTn id="14" dur="500" fill="hold"/>
                                        <p:tgtEl>
                                          <p:spTgt spid="102"/>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 presetID="2" grpId="3" fill="hold">
                                  <p:stCondLst>
                                    <p:cond delay="0"/>
                                  </p:stCondLst>
                                  <p:iterate type="el" backwards="0">
                                    <p:tmAbs val="0"/>
                                  </p:iterate>
                                  <p:childTnLst>
                                    <p:set>
                                      <p:cBhvr>
                                        <p:cTn id="18" fill="hold"/>
                                        <p:tgtEl>
                                          <p:spTgt spid="103"/>
                                        </p:tgtEl>
                                        <p:attrNameLst>
                                          <p:attrName>style.visibility</p:attrName>
                                        </p:attrNameLst>
                                      </p:cBhvr>
                                      <p:to>
                                        <p:strVal val="visible"/>
                                      </p:to>
                                    </p:set>
                                    <p:anim calcmode="lin" valueType="num">
                                      <p:cBhvr>
                                        <p:cTn id="19" dur="500" fill="hold"/>
                                        <p:tgtEl>
                                          <p:spTgt spid="103"/>
                                        </p:tgtEl>
                                        <p:attrNameLst>
                                          <p:attrName>ppt_x</p:attrName>
                                        </p:attrNameLst>
                                      </p:cBhvr>
                                      <p:tavLst>
                                        <p:tav tm="0">
                                          <p:val>
                                            <p:strVal val="#ppt_x"/>
                                          </p:val>
                                        </p:tav>
                                        <p:tav tm="100000">
                                          <p:val>
                                            <p:strVal val="#ppt_x"/>
                                          </p:val>
                                        </p:tav>
                                      </p:tavLst>
                                    </p:anim>
                                    <p:anim calcmode="lin" valueType="num">
                                      <p:cBhvr>
                                        <p:cTn id="20" dur="500" fill="hold"/>
                                        <p:tgtEl>
                                          <p:spTgt spid="103"/>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1" presetID="2" grpId="4" fill="hold">
                                  <p:stCondLst>
                                    <p:cond delay="0"/>
                                  </p:stCondLst>
                                  <p:iterate type="el" backwards="0">
                                    <p:tmAbs val="0"/>
                                  </p:iterate>
                                  <p:childTnLst>
                                    <p:set>
                                      <p:cBhvr>
                                        <p:cTn id="24" fill="hold"/>
                                        <p:tgtEl>
                                          <p:spTgt spid="104"/>
                                        </p:tgtEl>
                                        <p:attrNameLst>
                                          <p:attrName>style.visibility</p:attrName>
                                        </p:attrNameLst>
                                      </p:cBhvr>
                                      <p:to>
                                        <p:strVal val="visible"/>
                                      </p:to>
                                    </p:set>
                                    <p:anim calcmode="lin" valueType="num">
                                      <p:cBhvr>
                                        <p:cTn id="25" dur="500" fill="hold"/>
                                        <p:tgtEl>
                                          <p:spTgt spid="104"/>
                                        </p:tgtEl>
                                        <p:attrNameLst>
                                          <p:attrName>ppt_x</p:attrName>
                                        </p:attrNameLst>
                                      </p:cBhvr>
                                      <p:tavLst>
                                        <p:tav tm="0">
                                          <p:val>
                                            <p:strVal val="#ppt_x"/>
                                          </p:val>
                                        </p:tav>
                                        <p:tav tm="100000">
                                          <p:val>
                                            <p:strVal val="#ppt_x"/>
                                          </p:val>
                                        </p:tav>
                                      </p:tavLst>
                                    </p:anim>
                                    <p:anim calcmode="lin" valueType="num">
                                      <p:cBhvr>
                                        <p:cTn id="26" dur="500" fill="hold"/>
                                        <p:tgtEl>
                                          <p:spTgt spid="104"/>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1" presetID="2" grpId="5" fill="hold">
                                  <p:stCondLst>
                                    <p:cond delay="0"/>
                                  </p:stCondLst>
                                  <p:iterate type="el" backwards="0">
                                    <p:tmAbs val="0"/>
                                  </p:iterate>
                                  <p:childTnLst>
                                    <p:set>
                                      <p:cBhvr>
                                        <p:cTn id="30" fill="hold"/>
                                        <p:tgtEl>
                                          <p:spTgt spid="105"/>
                                        </p:tgtEl>
                                        <p:attrNameLst>
                                          <p:attrName>style.visibility</p:attrName>
                                        </p:attrNameLst>
                                      </p:cBhvr>
                                      <p:to>
                                        <p:strVal val="visible"/>
                                      </p:to>
                                    </p:set>
                                    <p:anim calcmode="lin" valueType="num">
                                      <p:cBhvr>
                                        <p:cTn id="31" dur="500" fill="hold"/>
                                        <p:tgtEl>
                                          <p:spTgt spid="105"/>
                                        </p:tgtEl>
                                        <p:attrNameLst>
                                          <p:attrName>ppt_x</p:attrName>
                                        </p:attrNameLst>
                                      </p:cBhvr>
                                      <p:tavLst>
                                        <p:tav tm="0">
                                          <p:val>
                                            <p:strVal val="#ppt_x"/>
                                          </p:val>
                                        </p:tav>
                                        <p:tav tm="100000">
                                          <p:val>
                                            <p:strVal val="#ppt_x"/>
                                          </p:val>
                                        </p:tav>
                                      </p:tavLst>
                                    </p:anim>
                                    <p:anim calcmode="lin" valueType="num">
                                      <p:cBhvr>
                                        <p:cTn id="32" dur="500" fill="hold"/>
                                        <p:tgtEl>
                                          <p:spTgt spid="105"/>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8" presetID="2" grpId="6" fill="hold">
                                  <p:stCondLst>
                                    <p:cond delay="0"/>
                                  </p:stCondLst>
                                  <p:iterate type="el" backwards="0">
                                    <p:tmAbs val="0"/>
                                  </p:iterate>
                                  <p:childTnLst>
                                    <p:set>
                                      <p:cBhvr>
                                        <p:cTn id="36" fill="hold"/>
                                        <p:tgtEl>
                                          <p:spTgt spid="106"/>
                                        </p:tgtEl>
                                        <p:attrNameLst>
                                          <p:attrName>style.visibility</p:attrName>
                                        </p:attrNameLst>
                                      </p:cBhvr>
                                      <p:to>
                                        <p:strVal val="visible"/>
                                      </p:to>
                                    </p:set>
                                    <p:anim calcmode="lin" valueType="num">
                                      <p:cBhvr>
                                        <p:cTn id="37" dur="500" fill="hold"/>
                                        <p:tgtEl>
                                          <p:spTgt spid="106"/>
                                        </p:tgtEl>
                                        <p:attrNameLst>
                                          <p:attrName>ppt_x</p:attrName>
                                        </p:attrNameLst>
                                      </p:cBhvr>
                                      <p:tavLst>
                                        <p:tav tm="0">
                                          <p:val>
                                            <p:strVal val="0-#ppt_w/2"/>
                                          </p:val>
                                        </p:tav>
                                        <p:tav tm="100000">
                                          <p:val>
                                            <p:strVal val="#ppt_x"/>
                                          </p:val>
                                        </p:tav>
                                      </p:tavLst>
                                    </p:anim>
                                    <p:anim calcmode="lin" valueType="num">
                                      <p:cBhvr>
                                        <p:cTn id="38" dur="500" fill="hold"/>
                                        <p:tgtEl>
                                          <p:spTgt spid="106"/>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8" presetID="2" grpId="7" fill="hold">
                                  <p:stCondLst>
                                    <p:cond delay="0"/>
                                  </p:stCondLst>
                                  <p:iterate type="el" backwards="0">
                                    <p:tmAbs val="0"/>
                                  </p:iterate>
                                  <p:childTnLst>
                                    <p:set>
                                      <p:cBhvr>
                                        <p:cTn id="42" fill="hold"/>
                                        <p:tgtEl>
                                          <p:spTgt spid="107"/>
                                        </p:tgtEl>
                                        <p:attrNameLst>
                                          <p:attrName>style.visibility</p:attrName>
                                        </p:attrNameLst>
                                      </p:cBhvr>
                                      <p:to>
                                        <p:strVal val="visible"/>
                                      </p:to>
                                    </p:set>
                                    <p:anim calcmode="lin" valueType="num">
                                      <p:cBhvr>
                                        <p:cTn id="43" dur="500" fill="hold"/>
                                        <p:tgtEl>
                                          <p:spTgt spid="107"/>
                                        </p:tgtEl>
                                        <p:attrNameLst>
                                          <p:attrName>ppt_x</p:attrName>
                                        </p:attrNameLst>
                                      </p:cBhvr>
                                      <p:tavLst>
                                        <p:tav tm="0">
                                          <p:val>
                                            <p:strVal val="0-#ppt_w/2"/>
                                          </p:val>
                                        </p:tav>
                                        <p:tav tm="100000">
                                          <p:val>
                                            <p:strVal val="#ppt_x"/>
                                          </p:val>
                                        </p:tav>
                                      </p:tavLst>
                                    </p:anim>
                                    <p:anim calcmode="lin" valueType="num">
                                      <p:cBhvr>
                                        <p:cTn id="44" dur="500" fill="hold"/>
                                        <p:tgtEl>
                                          <p:spTgt spid="107"/>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Class="entr" nodeType="clickEffect" presetSubtype="8" presetID="2" grpId="8" fill="hold">
                                  <p:stCondLst>
                                    <p:cond delay="0"/>
                                  </p:stCondLst>
                                  <p:iterate type="el" backwards="0">
                                    <p:tmAbs val="0"/>
                                  </p:iterate>
                                  <p:childTnLst>
                                    <p:set>
                                      <p:cBhvr>
                                        <p:cTn id="48" fill="hold"/>
                                        <p:tgtEl>
                                          <p:spTgt spid="108"/>
                                        </p:tgtEl>
                                        <p:attrNameLst>
                                          <p:attrName>style.visibility</p:attrName>
                                        </p:attrNameLst>
                                      </p:cBhvr>
                                      <p:to>
                                        <p:strVal val="visible"/>
                                      </p:to>
                                    </p:set>
                                    <p:anim calcmode="lin" valueType="num">
                                      <p:cBhvr>
                                        <p:cTn id="49" dur="500" fill="hold"/>
                                        <p:tgtEl>
                                          <p:spTgt spid="108"/>
                                        </p:tgtEl>
                                        <p:attrNameLst>
                                          <p:attrName>ppt_x</p:attrName>
                                        </p:attrNameLst>
                                      </p:cBhvr>
                                      <p:tavLst>
                                        <p:tav tm="0">
                                          <p:val>
                                            <p:strVal val="0-#ppt_w/2"/>
                                          </p:val>
                                        </p:tav>
                                        <p:tav tm="100000">
                                          <p:val>
                                            <p:strVal val="#ppt_x"/>
                                          </p:val>
                                        </p:tav>
                                      </p:tavLst>
                                    </p:anim>
                                    <p:anim calcmode="lin" valueType="num">
                                      <p:cBhvr>
                                        <p:cTn id="50" dur="500" fill="hold"/>
                                        <p:tgtEl>
                                          <p:spTgt spid="108"/>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2" presetID="2" grpId="9" fill="hold">
                                  <p:stCondLst>
                                    <p:cond delay="0"/>
                                  </p:stCondLst>
                                  <p:iterate type="el" backwards="0">
                                    <p:tmAbs val="0"/>
                                  </p:iterate>
                                  <p:childTnLst>
                                    <p:set>
                                      <p:cBhvr>
                                        <p:cTn id="54" fill="hold"/>
                                        <p:tgtEl>
                                          <p:spTgt spid="109"/>
                                        </p:tgtEl>
                                        <p:attrNameLst>
                                          <p:attrName>style.visibility</p:attrName>
                                        </p:attrNameLst>
                                      </p:cBhvr>
                                      <p:to>
                                        <p:strVal val="visible"/>
                                      </p:to>
                                    </p:set>
                                    <p:anim calcmode="lin" valueType="num">
                                      <p:cBhvr>
                                        <p:cTn id="55" dur="500" fill="hold"/>
                                        <p:tgtEl>
                                          <p:spTgt spid="109"/>
                                        </p:tgtEl>
                                        <p:attrNameLst>
                                          <p:attrName>ppt_x</p:attrName>
                                        </p:attrNameLst>
                                      </p:cBhvr>
                                      <p:tavLst>
                                        <p:tav tm="0">
                                          <p:val>
                                            <p:strVal val="1+#ppt_w/2"/>
                                          </p:val>
                                        </p:tav>
                                        <p:tav tm="100000">
                                          <p:val>
                                            <p:strVal val="#ppt_x"/>
                                          </p:val>
                                        </p:tav>
                                      </p:tavLst>
                                    </p:anim>
                                    <p:anim calcmode="lin" valueType="num">
                                      <p:cBhvr>
                                        <p:cTn id="56" dur="500" fill="hold"/>
                                        <p:tgtEl>
                                          <p:spTgt spid="109"/>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Class="entr" nodeType="clickEffect" presetSubtype="2" presetID="2" grpId="10" fill="hold">
                                  <p:stCondLst>
                                    <p:cond delay="0"/>
                                  </p:stCondLst>
                                  <p:iterate type="el" backwards="0">
                                    <p:tmAbs val="0"/>
                                  </p:iterate>
                                  <p:childTnLst>
                                    <p:set>
                                      <p:cBhvr>
                                        <p:cTn id="60" fill="hold"/>
                                        <p:tgtEl>
                                          <p:spTgt spid="110"/>
                                        </p:tgtEl>
                                        <p:attrNameLst>
                                          <p:attrName>style.visibility</p:attrName>
                                        </p:attrNameLst>
                                      </p:cBhvr>
                                      <p:to>
                                        <p:strVal val="visible"/>
                                      </p:to>
                                    </p:set>
                                    <p:anim calcmode="lin" valueType="num">
                                      <p:cBhvr>
                                        <p:cTn id="61" dur="500" fill="hold"/>
                                        <p:tgtEl>
                                          <p:spTgt spid="110"/>
                                        </p:tgtEl>
                                        <p:attrNameLst>
                                          <p:attrName>ppt_x</p:attrName>
                                        </p:attrNameLst>
                                      </p:cBhvr>
                                      <p:tavLst>
                                        <p:tav tm="0">
                                          <p:val>
                                            <p:strVal val="1+#ppt_w/2"/>
                                          </p:val>
                                        </p:tav>
                                        <p:tav tm="100000">
                                          <p:val>
                                            <p:strVal val="#ppt_x"/>
                                          </p:val>
                                        </p:tav>
                                      </p:tavLst>
                                    </p:anim>
                                    <p:anim calcmode="lin" valueType="num">
                                      <p:cBhvr>
                                        <p:cTn id="62" dur="500" fill="hold"/>
                                        <p:tgtEl>
                                          <p:spTgt spid="110"/>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Class="entr" nodeType="clickEffect" presetSubtype="8" presetID="2" grpId="11" fill="hold">
                                  <p:stCondLst>
                                    <p:cond delay="0"/>
                                  </p:stCondLst>
                                  <p:iterate type="el" backwards="0">
                                    <p:tmAbs val="0"/>
                                  </p:iterate>
                                  <p:childTnLst>
                                    <p:set>
                                      <p:cBhvr>
                                        <p:cTn id="66" fill="hold"/>
                                        <p:tgtEl>
                                          <p:spTgt spid="111"/>
                                        </p:tgtEl>
                                        <p:attrNameLst>
                                          <p:attrName>style.visibility</p:attrName>
                                        </p:attrNameLst>
                                      </p:cBhvr>
                                      <p:to>
                                        <p:strVal val="visible"/>
                                      </p:to>
                                    </p:set>
                                    <p:anim calcmode="lin" valueType="num">
                                      <p:cBhvr>
                                        <p:cTn id="67" dur="500" fill="hold"/>
                                        <p:tgtEl>
                                          <p:spTgt spid="111"/>
                                        </p:tgtEl>
                                        <p:attrNameLst>
                                          <p:attrName>ppt_x</p:attrName>
                                        </p:attrNameLst>
                                      </p:cBhvr>
                                      <p:tavLst>
                                        <p:tav tm="0">
                                          <p:val>
                                            <p:strVal val="0-#ppt_w/2"/>
                                          </p:val>
                                        </p:tav>
                                        <p:tav tm="100000">
                                          <p:val>
                                            <p:strVal val="#ppt_x"/>
                                          </p:val>
                                        </p:tav>
                                      </p:tavLst>
                                    </p:anim>
                                    <p:anim calcmode="lin" valueType="num">
                                      <p:cBhvr>
                                        <p:cTn id="68" dur="500" fill="hold"/>
                                        <p:tgtEl>
                                          <p:spTgt spid="111"/>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Class="entr" nodeType="clickEffect" presetSubtype="8" presetID="2" grpId="12" fill="hold">
                                  <p:stCondLst>
                                    <p:cond delay="0"/>
                                  </p:stCondLst>
                                  <p:iterate type="el" backwards="0">
                                    <p:tmAbs val="0"/>
                                  </p:iterate>
                                  <p:childTnLst>
                                    <p:set>
                                      <p:cBhvr>
                                        <p:cTn id="72" fill="hold"/>
                                        <p:tgtEl>
                                          <p:spTgt spid="112"/>
                                        </p:tgtEl>
                                        <p:attrNameLst>
                                          <p:attrName>style.visibility</p:attrName>
                                        </p:attrNameLst>
                                      </p:cBhvr>
                                      <p:to>
                                        <p:strVal val="visible"/>
                                      </p:to>
                                    </p:set>
                                    <p:anim calcmode="lin" valueType="num">
                                      <p:cBhvr>
                                        <p:cTn id="73" dur="500" fill="hold"/>
                                        <p:tgtEl>
                                          <p:spTgt spid="112"/>
                                        </p:tgtEl>
                                        <p:attrNameLst>
                                          <p:attrName>ppt_x</p:attrName>
                                        </p:attrNameLst>
                                      </p:cBhvr>
                                      <p:tavLst>
                                        <p:tav tm="0">
                                          <p:val>
                                            <p:strVal val="0-#ppt_w/2"/>
                                          </p:val>
                                        </p:tav>
                                        <p:tav tm="100000">
                                          <p:val>
                                            <p:strVal val="#ppt_x"/>
                                          </p:val>
                                        </p:tav>
                                      </p:tavLst>
                                    </p:anim>
                                    <p:anim calcmode="lin" valueType="num">
                                      <p:cBhvr>
                                        <p:cTn id="74" dur="500" fill="hold"/>
                                        <p:tgtEl>
                                          <p:spTgt spid="112"/>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Class="entr" nodeType="clickEffect" presetSubtype="8" presetID="2" grpId="13" fill="hold">
                                  <p:stCondLst>
                                    <p:cond delay="0"/>
                                  </p:stCondLst>
                                  <p:iterate type="el" backwards="0">
                                    <p:tmAbs val="0"/>
                                  </p:iterate>
                                  <p:childTnLst>
                                    <p:set>
                                      <p:cBhvr>
                                        <p:cTn id="78" fill="hold"/>
                                        <p:tgtEl>
                                          <p:spTgt spid="113"/>
                                        </p:tgtEl>
                                        <p:attrNameLst>
                                          <p:attrName>style.visibility</p:attrName>
                                        </p:attrNameLst>
                                      </p:cBhvr>
                                      <p:to>
                                        <p:strVal val="visible"/>
                                      </p:to>
                                    </p:set>
                                    <p:anim calcmode="lin" valueType="num">
                                      <p:cBhvr>
                                        <p:cTn id="79" dur="500" fill="hold"/>
                                        <p:tgtEl>
                                          <p:spTgt spid="113"/>
                                        </p:tgtEl>
                                        <p:attrNameLst>
                                          <p:attrName>ppt_x</p:attrName>
                                        </p:attrNameLst>
                                      </p:cBhvr>
                                      <p:tavLst>
                                        <p:tav tm="0">
                                          <p:val>
                                            <p:strVal val="0-#ppt_w/2"/>
                                          </p:val>
                                        </p:tav>
                                        <p:tav tm="100000">
                                          <p:val>
                                            <p:strVal val="#ppt_x"/>
                                          </p:val>
                                        </p:tav>
                                      </p:tavLst>
                                    </p:anim>
                                    <p:anim calcmode="lin" valueType="num">
                                      <p:cBhvr>
                                        <p:cTn id="80" dur="500" fill="hold"/>
                                        <p:tgtEl>
                                          <p:spTgt spid="113"/>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Class="entr" nodeType="clickEffect" presetSubtype="2" presetID="2" grpId="14" fill="hold">
                                  <p:stCondLst>
                                    <p:cond delay="0"/>
                                  </p:stCondLst>
                                  <p:iterate type="el" backwards="0">
                                    <p:tmAbs val="0"/>
                                  </p:iterate>
                                  <p:childTnLst>
                                    <p:set>
                                      <p:cBhvr>
                                        <p:cTn id="84" fill="hold"/>
                                        <p:tgtEl>
                                          <p:spTgt spid="114"/>
                                        </p:tgtEl>
                                        <p:attrNameLst>
                                          <p:attrName>style.visibility</p:attrName>
                                        </p:attrNameLst>
                                      </p:cBhvr>
                                      <p:to>
                                        <p:strVal val="visible"/>
                                      </p:to>
                                    </p:set>
                                    <p:anim calcmode="lin" valueType="num">
                                      <p:cBhvr>
                                        <p:cTn id="85" dur="500" fill="hold"/>
                                        <p:tgtEl>
                                          <p:spTgt spid="114"/>
                                        </p:tgtEl>
                                        <p:attrNameLst>
                                          <p:attrName>ppt_x</p:attrName>
                                        </p:attrNameLst>
                                      </p:cBhvr>
                                      <p:tavLst>
                                        <p:tav tm="0">
                                          <p:val>
                                            <p:strVal val="1+#ppt_w/2"/>
                                          </p:val>
                                        </p:tav>
                                        <p:tav tm="100000">
                                          <p:val>
                                            <p:strVal val="#ppt_x"/>
                                          </p:val>
                                        </p:tav>
                                      </p:tavLst>
                                    </p:anim>
                                    <p:anim calcmode="lin" valueType="num">
                                      <p:cBhvr>
                                        <p:cTn id="86" dur="500" fill="hold"/>
                                        <p:tgtEl>
                                          <p:spTgt spid="114"/>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Class="entr" nodeType="clickEffect" presetSubtype="2" presetID="2" grpId="15" fill="hold">
                                  <p:stCondLst>
                                    <p:cond delay="0"/>
                                  </p:stCondLst>
                                  <p:iterate type="el" backwards="0">
                                    <p:tmAbs val="0"/>
                                  </p:iterate>
                                  <p:childTnLst>
                                    <p:set>
                                      <p:cBhvr>
                                        <p:cTn id="90" fill="hold"/>
                                        <p:tgtEl>
                                          <p:spTgt spid="115"/>
                                        </p:tgtEl>
                                        <p:attrNameLst>
                                          <p:attrName>style.visibility</p:attrName>
                                        </p:attrNameLst>
                                      </p:cBhvr>
                                      <p:to>
                                        <p:strVal val="visible"/>
                                      </p:to>
                                    </p:set>
                                    <p:anim calcmode="lin" valueType="num">
                                      <p:cBhvr>
                                        <p:cTn id="91" dur="500" fill="hold"/>
                                        <p:tgtEl>
                                          <p:spTgt spid="115"/>
                                        </p:tgtEl>
                                        <p:attrNameLst>
                                          <p:attrName>ppt_x</p:attrName>
                                        </p:attrNameLst>
                                      </p:cBhvr>
                                      <p:tavLst>
                                        <p:tav tm="0">
                                          <p:val>
                                            <p:strVal val="1+#ppt_w/2"/>
                                          </p:val>
                                        </p:tav>
                                        <p:tav tm="100000">
                                          <p:val>
                                            <p:strVal val="#ppt_x"/>
                                          </p:val>
                                        </p:tav>
                                      </p:tavLst>
                                    </p:anim>
                                    <p:anim calcmode="lin" valueType="num">
                                      <p:cBhvr>
                                        <p:cTn id="92" dur="500" fill="hold"/>
                                        <p:tgtEl>
                                          <p:spTgt spid="115"/>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Class="entr" nodeType="clickEffect" presetSubtype="4" presetID="2" grpId="16" fill="hold">
                                  <p:stCondLst>
                                    <p:cond delay="0"/>
                                  </p:stCondLst>
                                  <p:iterate type="el" backwards="0">
                                    <p:tmAbs val="0"/>
                                  </p:iterate>
                                  <p:childTnLst>
                                    <p:set>
                                      <p:cBhvr>
                                        <p:cTn id="96" fill="hold"/>
                                        <p:tgtEl>
                                          <p:spTgt spid="116"/>
                                        </p:tgtEl>
                                        <p:attrNameLst>
                                          <p:attrName>style.visibility</p:attrName>
                                        </p:attrNameLst>
                                      </p:cBhvr>
                                      <p:to>
                                        <p:strVal val="visible"/>
                                      </p:to>
                                    </p:set>
                                    <p:anim calcmode="lin" valueType="num">
                                      <p:cBhvr>
                                        <p:cTn id="97" dur="500" fill="hold"/>
                                        <p:tgtEl>
                                          <p:spTgt spid="116"/>
                                        </p:tgtEl>
                                        <p:attrNameLst>
                                          <p:attrName>ppt_x</p:attrName>
                                        </p:attrNameLst>
                                      </p:cBhvr>
                                      <p:tavLst>
                                        <p:tav tm="0">
                                          <p:val>
                                            <p:strVal val="#ppt_x"/>
                                          </p:val>
                                        </p:tav>
                                        <p:tav tm="100000">
                                          <p:val>
                                            <p:strVal val="#ppt_x"/>
                                          </p:val>
                                        </p:tav>
                                      </p:tavLst>
                                    </p:anim>
                                    <p:anim calcmode="lin" valueType="num">
                                      <p:cBhvr>
                                        <p:cTn id="98" dur="500" fill="hold"/>
                                        <p:tgtEl>
                                          <p:spTgt spid="116"/>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Class="entr" nodeType="clickEffect" presetSubtype="4" presetID="2" grpId="17" fill="hold">
                                  <p:stCondLst>
                                    <p:cond delay="0"/>
                                  </p:stCondLst>
                                  <p:iterate type="el" backwards="0">
                                    <p:tmAbs val="0"/>
                                  </p:iterate>
                                  <p:childTnLst>
                                    <p:set>
                                      <p:cBhvr>
                                        <p:cTn id="102" fill="hold"/>
                                        <p:tgtEl>
                                          <p:spTgt spid="117"/>
                                        </p:tgtEl>
                                        <p:attrNameLst>
                                          <p:attrName>style.visibility</p:attrName>
                                        </p:attrNameLst>
                                      </p:cBhvr>
                                      <p:to>
                                        <p:strVal val="visible"/>
                                      </p:to>
                                    </p:set>
                                    <p:anim calcmode="lin" valueType="num">
                                      <p:cBhvr>
                                        <p:cTn id="103" dur="500" fill="hold"/>
                                        <p:tgtEl>
                                          <p:spTgt spid="117"/>
                                        </p:tgtEl>
                                        <p:attrNameLst>
                                          <p:attrName>ppt_x</p:attrName>
                                        </p:attrNameLst>
                                      </p:cBhvr>
                                      <p:tavLst>
                                        <p:tav tm="0">
                                          <p:val>
                                            <p:strVal val="#ppt_x"/>
                                          </p:val>
                                        </p:tav>
                                        <p:tav tm="100000">
                                          <p:val>
                                            <p:strVal val="#ppt_x"/>
                                          </p:val>
                                        </p:tav>
                                      </p:tavLst>
                                    </p:anim>
                                    <p:anim calcmode="lin" valueType="num">
                                      <p:cBhvr>
                                        <p:cTn id="104" dur="500" fill="hold"/>
                                        <p:tgtEl>
                                          <p:spTgt spid="117"/>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Class="entr" nodeType="clickEffect" presetSubtype="4" presetID="2" grpId="18" fill="hold">
                                  <p:stCondLst>
                                    <p:cond delay="0"/>
                                  </p:stCondLst>
                                  <p:iterate type="el" backwards="0">
                                    <p:tmAbs val="0"/>
                                  </p:iterate>
                                  <p:childTnLst>
                                    <p:set>
                                      <p:cBhvr>
                                        <p:cTn id="108" fill="hold"/>
                                        <p:tgtEl>
                                          <p:spTgt spid="118"/>
                                        </p:tgtEl>
                                        <p:attrNameLst>
                                          <p:attrName>style.visibility</p:attrName>
                                        </p:attrNameLst>
                                      </p:cBhvr>
                                      <p:to>
                                        <p:strVal val="visible"/>
                                      </p:to>
                                    </p:set>
                                    <p:anim calcmode="lin" valueType="num">
                                      <p:cBhvr>
                                        <p:cTn id="109" dur="500" fill="hold"/>
                                        <p:tgtEl>
                                          <p:spTgt spid="118"/>
                                        </p:tgtEl>
                                        <p:attrNameLst>
                                          <p:attrName>ppt_x</p:attrName>
                                        </p:attrNameLst>
                                      </p:cBhvr>
                                      <p:tavLst>
                                        <p:tav tm="0">
                                          <p:val>
                                            <p:strVal val="#ppt_x"/>
                                          </p:val>
                                        </p:tav>
                                        <p:tav tm="100000">
                                          <p:val>
                                            <p:strVal val="#ppt_x"/>
                                          </p:val>
                                        </p:tav>
                                      </p:tavLst>
                                    </p:anim>
                                    <p:anim calcmode="lin" valueType="num">
                                      <p:cBhvr>
                                        <p:cTn id="110" dur="500" fill="hold"/>
                                        <p:tgtEl>
                                          <p:spTgt spid="118"/>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Class="entr" nodeType="clickEffect" presetSubtype="4" presetID="2" grpId="19" fill="hold">
                                  <p:stCondLst>
                                    <p:cond delay="0"/>
                                  </p:stCondLst>
                                  <p:iterate type="el" backwards="0">
                                    <p:tmAbs val="0"/>
                                  </p:iterate>
                                  <p:childTnLst>
                                    <p:set>
                                      <p:cBhvr>
                                        <p:cTn id="114" fill="hold"/>
                                        <p:tgtEl>
                                          <p:spTgt spid="119"/>
                                        </p:tgtEl>
                                        <p:attrNameLst>
                                          <p:attrName>style.visibility</p:attrName>
                                        </p:attrNameLst>
                                      </p:cBhvr>
                                      <p:to>
                                        <p:strVal val="visible"/>
                                      </p:to>
                                    </p:set>
                                    <p:anim calcmode="lin" valueType="num">
                                      <p:cBhvr>
                                        <p:cTn id="115" dur="500" fill="hold"/>
                                        <p:tgtEl>
                                          <p:spTgt spid="119"/>
                                        </p:tgtEl>
                                        <p:attrNameLst>
                                          <p:attrName>ppt_x</p:attrName>
                                        </p:attrNameLst>
                                      </p:cBhvr>
                                      <p:tavLst>
                                        <p:tav tm="0">
                                          <p:val>
                                            <p:strVal val="#ppt_x"/>
                                          </p:val>
                                        </p:tav>
                                        <p:tav tm="100000">
                                          <p:val>
                                            <p:strVal val="#ppt_x"/>
                                          </p:val>
                                        </p:tav>
                                      </p:tavLst>
                                    </p:anim>
                                    <p:anim calcmode="lin" valueType="num">
                                      <p:cBhvr>
                                        <p:cTn id="116" dur="500" fill="hold"/>
                                        <p:tgtEl>
                                          <p:spTgt spid="119"/>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Class="entr" nodeType="clickEffect" presetSubtype="4" presetID="2" grpId="20" fill="hold">
                                  <p:stCondLst>
                                    <p:cond delay="0"/>
                                  </p:stCondLst>
                                  <p:iterate type="el" backwards="0">
                                    <p:tmAbs val="0"/>
                                  </p:iterate>
                                  <p:childTnLst>
                                    <p:set>
                                      <p:cBhvr>
                                        <p:cTn id="120" fill="hold"/>
                                        <p:tgtEl>
                                          <p:spTgt spid="120"/>
                                        </p:tgtEl>
                                        <p:attrNameLst>
                                          <p:attrName>style.visibility</p:attrName>
                                        </p:attrNameLst>
                                      </p:cBhvr>
                                      <p:to>
                                        <p:strVal val="visible"/>
                                      </p:to>
                                    </p:set>
                                    <p:anim calcmode="lin" valueType="num">
                                      <p:cBhvr>
                                        <p:cTn id="121" dur="500" fill="hold"/>
                                        <p:tgtEl>
                                          <p:spTgt spid="120"/>
                                        </p:tgtEl>
                                        <p:attrNameLst>
                                          <p:attrName>ppt_x</p:attrName>
                                        </p:attrNameLst>
                                      </p:cBhvr>
                                      <p:tavLst>
                                        <p:tav tm="0">
                                          <p:val>
                                            <p:strVal val="#ppt_x"/>
                                          </p:val>
                                        </p:tav>
                                        <p:tav tm="100000">
                                          <p:val>
                                            <p:strVal val="#ppt_x"/>
                                          </p:val>
                                        </p:tav>
                                      </p:tavLst>
                                    </p:anim>
                                    <p:anim calcmode="lin" valueType="num">
                                      <p:cBhvr>
                                        <p:cTn id="122" dur="500" fill="hold"/>
                                        <p:tgtEl>
                                          <p:spTgt spid="1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01" grpId="1"/>
      <p:bldP build="whole" bldLvl="1" animBg="1" rev="0" advAuto="0" spid="108" grpId="8"/>
      <p:bldP build="whole" bldLvl="1" animBg="1" rev="0" advAuto="0" spid="115" grpId="15"/>
      <p:bldP build="whole" bldLvl="1" animBg="1" rev="0" advAuto="0" spid="106" grpId="6"/>
      <p:bldP build="whole" bldLvl="1" animBg="1" rev="0" advAuto="0" spid="102" grpId="2"/>
      <p:bldP build="whole" bldLvl="1" animBg="1" rev="0" advAuto="0" spid="112" grpId="12"/>
      <p:bldP build="whole" bldLvl="1" animBg="1" rev="0" advAuto="0" spid="109" grpId="9"/>
      <p:bldP build="whole" bldLvl="1" animBg="1" rev="0" advAuto="0" spid="110" grpId="10"/>
      <p:bldP build="whole" bldLvl="1" animBg="1" rev="0" advAuto="0" spid="117" grpId="17"/>
      <p:bldP build="whole" bldLvl="1" animBg="1" rev="0" advAuto="0" spid="118" grpId="18"/>
      <p:bldP build="whole" bldLvl="1" animBg="1" rev="0" advAuto="0" spid="105" grpId="5"/>
      <p:bldP build="whole" bldLvl="1" animBg="1" rev="0" advAuto="0" spid="114" grpId="14"/>
      <p:bldP build="whole" bldLvl="1" animBg="1" rev="0" advAuto="0" spid="113" grpId="13"/>
      <p:bldP build="whole" bldLvl="1" animBg="1" rev="0" advAuto="0" spid="107" grpId="7"/>
      <p:bldP build="whole" bldLvl="1" animBg="1" rev="0" advAuto="0" spid="111" grpId="11"/>
      <p:bldP build="whole" bldLvl="1" animBg="1" rev="0" advAuto="0" spid="116" grpId="16"/>
      <p:bldP build="whole" bldLvl="1" animBg="1" rev="0" advAuto="0" spid="119" grpId="19"/>
      <p:bldP build="whole" bldLvl="1" animBg="1" rev="0" advAuto="0" spid="104" grpId="4"/>
      <p:bldP build="whole" bldLvl="1" animBg="1" rev="0" advAuto="0" spid="103" grpId="3"/>
      <p:bldP build="whole" bldLvl="1" animBg="1" rev="0" advAuto="0" spid="120" grpId="20"/>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Line"/>
          <p:cNvSpPr/>
          <p:nvPr/>
        </p:nvSpPr>
        <p:spPr>
          <a:xfrm flipH="1">
            <a:off x="4571999" y="549275"/>
            <a:ext cx="2" cy="6308725"/>
          </a:xfrm>
          <a:prstGeom prst="line">
            <a:avLst/>
          </a:prstGeom>
          <a:ln>
            <a:solidFill>
              <a:srgbClr val="000000"/>
            </a:solidFill>
          </a:ln>
        </p:spPr>
        <p:txBody>
          <a:bodyPr lIns="45719" rIns="45719"/>
          <a:lstStyle/>
          <a:p>
            <a:pPr/>
          </a:p>
        </p:txBody>
      </p:sp>
      <p:sp>
        <p:nvSpPr>
          <p:cNvPr id="123" name="15"/>
          <p:cNvSpPr txBox="1"/>
          <p:nvPr/>
        </p:nvSpPr>
        <p:spPr>
          <a:xfrm>
            <a:off x="684212" y="765175"/>
            <a:ext cx="1009651" cy="5480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15</a:t>
            </a:r>
          </a:p>
        </p:txBody>
      </p:sp>
      <p:sp>
        <p:nvSpPr>
          <p:cNvPr id="124" name="20"/>
          <p:cNvSpPr txBox="1"/>
          <p:nvPr/>
        </p:nvSpPr>
        <p:spPr>
          <a:xfrm>
            <a:off x="684212" y="2636837"/>
            <a:ext cx="863601" cy="54804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20</a:t>
            </a:r>
          </a:p>
        </p:txBody>
      </p:sp>
      <p:sp>
        <p:nvSpPr>
          <p:cNvPr id="125" name="18"/>
          <p:cNvSpPr txBox="1"/>
          <p:nvPr/>
        </p:nvSpPr>
        <p:spPr>
          <a:xfrm>
            <a:off x="2627312" y="692150"/>
            <a:ext cx="793751" cy="5480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18</a:t>
            </a:r>
          </a:p>
        </p:txBody>
      </p:sp>
      <p:sp>
        <p:nvSpPr>
          <p:cNvPr id="126" name="12"/>
          <p:cNvSpPr txBox="1"/>
          <p:nvPr/>
        </p:nvSpPr>
        <p:spPr>
          <a:xfrm>
            <a:off x="2557462" y="4941887"/>
            <a:ext cx="717551" cy="54804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12</a:t>
            </a:r>
          </a:p>
        </p:txBody>
      </p:sp>
      <p:sp>
        <p:nvSpPr>
          <p:cNvPr id="127" name="14"/>
          <p:cNvSpPr txBox="1"/>
          <p:nvPr/>
        </p:nvSpPr>
        <p:spPr>
          <a:xfrm>
            <a:off x="468312" y="5300662"/>
            <a:ext cx="647701" cy="54804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14</a:t>
            </a:r>
          </a:p>
        </p:txBody>
      </p:sp>
      <p:sp>
        <p:nvSpPr>
          <p:cNvPr id="128" name="11"/>
          <p:cNvSpPr txBox="1"/>
          <p:nvPr/>
        </p:nvSpPr>
        <p:spPr>
          <a:xfrm>
            <a:off x="2195512" y="2852737"/>
            <a:ext cx="720726" cy="54804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11</a:t>
            </a:r>
          </a:p>
        </p:txBody>
      </p:sp>
      <p:sp>
        <p:nvSpPr>
          <p:cNvPr id="129" name="8"/>
          <p:cNvSpPr txBox="1"/>
          <p:nvPr/>
        </p:nvSpPr>
        <p:spPr>
          <a:xfrm>
            <a:off x="1116012" y="4076700"/>
            <a:ext cx="577851" cy="5480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8</a:t>
            </a:r>
          </a:p>
        </p:txBody>
      </p:sp>
      <p:sp>
        <p:nvSpPr>
          <p:cNvPr id="130" name="5"/>
          <p:cNvSpPr txBox="1"/>
          <p:nvPr/>
        </p:nvSpPr>
        <p:spPr>
          <a:xfrm>
            <a:off x="3563937" y="3284537"/>
            <a:ext cx="647701" cy="54804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5</a:t>
            </a:r>
          </a:p>
        </p:txBody>
      </p:sp>
      <p:sp>
        <p:nvSpPr>
          <p:cNvPr id="131" name="16"/>
          <p:cNvSpPr txBox="1"/>
          <p:nvPr/>
        </p:nvSpPr>
        <p:spPr>
          <a:xfrm>
            <a:off x="3276600" y="1628775"/>
            <a:ext cx="719138" cy="5480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16</a:t>
            </a:r>
          </a:p>
        </p:txBody>
      </p:sp>
      <p:sp>
        <p:nvSpPr>
          <p:cNvPr id="132" name="19"/>
          <p:cNvSpPr txBox="1"/>
          <p:nvPr/>
        </p:nvSpPr>
        <p:spPr>
          <a:xfrm>
            <a:off x="1693862" y="1628775"/>
            <a:ext cx="1006476" cy="5480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19</a:t>
            </a:r>
          </a:p>
        </p:txBody>
      </p:sp>
      <p:sp>
        <p:nvSpPr>
          <p:cNvPr id="133" name="6"/>
          <p:cNvSpPr txBox="1"/>
          <p:nvPr/>
        </p:nvSpPr>
        <p:spPr>
          <a:xfrm>
            <a:off x="3421062" y="6092825"/>
            <a:ext cx="431801" cy="5480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6</a:t>
            </a:r>
          </a:p>
        </p:txBody>
      </p:sp>
      <p:sp>
        <p:nvSpPr>
          <p:cNvPr id="134" name="13"/>
          <p:cNvSpPr txBox="1"/>
          <p:nvPr/>
        </p:nvSpPr>
        <p:spPr>
          <a:xfrm>
            <a:off x="2341562" y="3933825"/>
            <a:ext cx="647701" cy="5480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13</a:t>
            </a:r>
          </a:p>
        </p:txBody>
      </p:sp>
      <p:sp>
        <p:nvSpPr>
          <p:cNvPr id="135" name="19"/>
          <p:cNvSpPr txBox="1"/>
          <p:nvPr/>
        </p:nvSpPr>
        <p:spPr>
          <a:xfrm>
            <a:off x="1619249" y="6237287"/>
            <a:ext cx="1154114" cy="54804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19</a:t>
            </a:r>
          </a:p>
        </p:txBody>
      </p:sp>
      <p:sp>
        <p:nvSpPr>
          <p:cNvPr id="136" name="15"/>
          <p:cNvSpPr txBox="1"/>
          <p:nvPr/>
        </p:nvSpPr>
        <p:spPr>
          <a:xfrm>
            <a:off x="5365750" y="622300"/>
            <a:ext cx="1008063" cy="5480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15</a:t>
            </a:r>
          </a:p>
        </p:txBody>
      </p:sp>
      <p:sp>
        <p:nvSpPr>
          <p:cNvPr id="137" name="20"/>
          <p:cNvSpPr txBox="1"/>
          <p:nvPr/>
        </p:nvSpPr>
        <p:spPr>
          <a:xfrm>
            <a:off x="5365750" y="2493962"/>
            <a:ext cx="863600" cy="54804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20</a:t>
            </a:r>
          </a:p>
        </p:txBody>
      </p:sp>
      <p:sp>
        <p:nvSpPr>
          <p:cNvPr id="138" name="18"/>
          <p:cNvSpPr txBox="1"/>
          <p:nvPr/>
        </p:nvSpPr>
        <p:spPr>
          <a:xfrm>
            <a:off x="7308850" y="549275"/>
            <a:ext cx="792163" cy="5480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18</a:t>
            </a:r>
          </a:p>
        </p:txBody>
      </p:sp>
      <p:sp>
        <p:nvSpPr>
          <p:cNvPr id="139" name="12"/>
          <p:cNvSpPr txBox="1"/>
          <p:nvPr/>
        </p:nvSpPr>
        <p:spPr>
          <a:xfrm>
            <a:off x="7237412" y="4799012"/>
            <a:ext cx="719138" cy="54804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12</a:t>
            </a:r>
          </a:p>
        </p:txBody>
      </p:sp>
      <p:sp>
        <p:nvSpPr>
          <p:cNvPr id="140" name="14"/>
          <p:cNvSpPr txBox="1"/>
          <p:nvPr/>
        </p:nvSpPr>
        <p:spPr>
          <a:xfrm>
            <a:off x="5149850" y="5157787"/>
            <a:ext cx="647700" cy="54804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14</a:t>
            </a:r>
          </a:p>
        </p:txBody>
      </p:sp>
      <p:sp>
        <p:nvSpPr>
          <p:cNvPr id="141" name="11"/>
          <p:cNvSpPr txBox="1"/>
          <p:nvPr/>
        </p:nvSpPr>
        <p:spPr>
          <a:xfrm>
            <a:off x="6877050" y="2709862"/>
            <a:ext cx="722313" cy="54804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11</a:t>
            </a:r>
          </a:p>
        </p:txBody>
      </p:sp>
      <p:sp>
        <p:nvSpPr>
          <p:cNvPr id="142" name="8"/>
          <p:cNvSpPr txBox="1"/>
          <p:nvPr/>
        </p:nvSpPr>
        <p:spPr>
          <a:xfrm>
            <a:off x="5797550" y="3933825"/>
            <a:ext cx="576263" cy="5480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8</a:t>
            </a:r>
          </a:p>
        </p:txBody>
      </p:sp>
      <p:sp>
        <p:nvSpPr>
          <p:cNvPr id="143" name="5"/>
          <p:cNvSpPr txBox="1"/>
          <p:nvPr/>
        </p:nvSpPr>
        <p:spPr>
          <a:xfrm>
            <a:off x="8247062" y="3141662"/>
            <a:ext cx="647701" cy="54804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5</a:t>
            </a:r>
          </a:p>
        </p:txBody>
      </p:sp>
      <p:sp>
        <p:nvSpPr>
          <p:cNvPr id="144" name="16"/>
          <p:cNvSpPr txBox="1"/>
          <p:nvPr/>
        </p:nvSpPr>
        <p:spPr>
          <a:xfrm>
            <a:off x="7958137" y="1485900"/>
            <a:ext cx="720726" cy="5480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16</a:t>
            </a:r>
          </a:p>
        </p:txBody>
      </p:sp>
      <p:sp>
        <p:nvSpPr>
          <p:cNvPr id="145" name="19"/>
          <p:cNvSpPr txBox="1"/>
          <p:nvPr/>
        </p:nvSpPr>
        <p:spPr>
          <a:xfrm>
            <a:off x="6373812" y="1485900"/>
            <a:ext cx="1009651" cy="5480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19</a:t>
            </a:r>
          </a:p>
        </p:txBody>
      </p:sp>
      <p:sp>
        <p:nvSpPr>
          <p:cNvPr id="146" name="6"/>
          <p:cNvSpPr txBox="1"/>
          <p:nvPr/>
        </p:nvSpPr>
        <p:spPr>
          <a:xfrm>
            <a:off x="8101012" y="5949950"/>
            <a:ext cx="431801" cy="5480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6</a:t>
            </a:r>
          </a:p>
        </p:txBody>
      </p:sp>
      <p:sp>
        <p:nvSpPr>
          <p:cNvPr id="147" name="13"/>
          <p:cNvSpPr txBox="1"/>
          <p:nvPr/>
        </p:nvSpPr>
        <p:spPr>
          <a:xfrm>
            <a:off x="7021512" y="3790950"/>
            <a:ext cx="647701" cy="5480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13</a:t>
            </a:r>
          </a:p>
        </p:txBody>
      </p:sp>
      <p:sp>
        <p:nvSpPr>
          <p:cNvPr id="148" name="19"/>
          <p:cNvSpPr txBox="1"/>
          <p:nvPr/>
        </p:nvSpPr>
        <p:spPr>
          <a:xfrm>
            <a:off x="6300787" y="6094412"/>
            <a:ext cx="1152526" cy="54804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900"/>
              </a:spcBef>
              <a:defRPr b="1" sz="3200"/>
            </a:lvl1pPr>
          </a:lstStyle>
          <a:p>
            <a:pPr/>
            <a:r>
              <a:t>19</a:t>
            </a:r>
          </a:p>
        </p:txBody>
      </p:sp>
      <p:sp>
        <p:nvSpPr>
          <p:cNvPr id="149" name="Touche le tableau"/>
          <p:cNvSpPr txBox="1"/>
          <p:nvPr/>
        </p:nvSpPr>
        <p:spPr>
          <a:xfrm>
            <a:off x="3492500" y="0"/>
            <a:ext cx="2592388" cy="3506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000"/>
              </a:spcBef>
            </a:lvl1pPr>
          </a:lstStyle>
          <a:p>
            <a:pPr/>
            <a:r>
              <a:t>Touche le tableau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Je pense à un numéro entre un et vingt……"/>
          <p:cNvSpPr txBox="1"/>
          <p:nvPr/>
        </p:nvSpPr>
        <p:spPr>
          <a:xfrm>
            <a:off x="611187" y="333375"/>
            <a:ext cx="7416801" cy="97554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400"/>
              </a:spcBef>
              <a:defRPr b="1" sz="2400"/>
            </a:pPr>
            <a:r>
              <a:t>Je pense à un numéro entre un et vingt…</a:t>
            </a:r>
          </a:p>
          <a:p>
            <a:pPr>
              <a:spcBef>
                <a:spcPts val="1400"/>
              </a:spcBef>
              <a:defRPr b="1" sz="2400"/>
            </a:pPr>
            <a:r>
              <a:t> Devine! = guess!</a:t>
            </a:r>
          </a:p>
        </p:txBody>
      </p:sp>
      <p:sp>
        <p:nvSpPr>
          <p:cNvPr id="152" name="Line"/>
          <p:cNvSpPr/>
          <p:nvPr/>
        </p:nvSpPr>
        <p:spPr>
          <a:xfrm flipH="1">
            <a:off x="3638232" y="1916112"/>
            <a:ext cx="1" cy="3889376"/>
          </a:xfrm>
          <a:prstGeom prst="line">
            <a:avLst/>
          </a:prstGeom>
          <a:ln>
            <a:solidFill>
              <a:srgbClr val="000000"/>
            </a:solidFill>
          </a:ln>
        </p:spPr>
        <p:txBody>
          <a:bodyPr lIns="45719" rIns="45719"/>
          <a:lstStyle/>
          <a:p>
            <a:pPr/>
          </a:p>
        </p:txBody>
      </p:sp>
      <p:sp>
        <p:nvSpPr>
          <p:cNvPr id="153" name="un"/>
          <p:cNvSpPr txBox="1"/>
          <p:nvPr/>
        </p:nvSpPr>
        <p:spPr>
          <a:xfrm>
            <a:off x="1116012" y="1773237"/>
            <a:ext cx="1800226" cy="4370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vl1pPr>
          </a:lstStyle>
          <a:p>
            <a:pPr/>
            <a:r>
              <a:t>un </a:t>
            </a:r>
          </a:p>
        </p:txBody>
      </p:sp>
      <p:sp>
        <p:nvSpPr>
          <p:cNvPr id="154" name="vingt"/>
          <p:cNvSpPr txBox="1"/>
          <p:nvPr/>
        </p:nvSpPr>
        <p:spPr>
          <a:xfrm>
            <a:off x="1042987" y="5516562"/>
            <a:ext cx="1008063" cy="4370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1400"/>
              </a:spcBef>
              <a:defRPr b="1" sz="2400"/>
            </a:lvl1pPr>
          </a:lstStyle>
          <a:p>
            <a:pPr/>
            <a:r>
              <a:t>vingt</a:t>
            </a:r>
          </a:p>
        </p:txBody>
      </p:sp>
      <p:sp>
        <p:nvSpPr>
          <p:cNvPr id="155" name="C’est plus !…"/>
          <p:cNvSpPr txBox="1"/>
          <p:nvPr/>
        </p:nvSpPr>
        <p:spPr>
          <a:xfrm>
            <a:off x="5364162" y="2133600"/>
            <a:ext cx="3024188" cy="97554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400"/>
              </a:spcBef>
              <a:defRPr b="1" sz="2400"/>
            </a:pPr>
            <a:r>
              <a:t>C’est plus !</a:t>
            </a:r>
          </a:p>
          <a:p>
            <a:pPr>
              <a:spcBef>
                <a:spcPts val="1400"/>
              </a:spcBef>
              <a:defRPr b="1" sz="2400"/>
            </a:pPr>
            <a:r>
              <a:t>C’est moins !</a:t>
            </a:r>
          </a:p>
        </p:txBody>
      </p:sp>
      <p:sp>
        <p:nvSpPr>
          <p:cNvPr id="156" name="I’m thinking of a number between 1 and 20. You need to guess which one! I will only help you by telling you if it is more (plus) or less (moins) than what you suggested."/>
          <p:cNvSpPr txBox="1"/>
          <p:nvPr/>
        </p:nvSpPr>
        <p:spPr>
          <a:xfrm>
            <a:off x="3744912" y="6218237"/>
            <a:ext cx="5399088" cy="61985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spcBef>
                <a:spcPts val="700"/>
              </a:spcBef>
              <a:defRPr sz="1200"/>
            </a:lvl1pPr>
          </a:lstStyle>
          <a:p>
            <a:pPr/>
            <a:r>
              <a:t>I’m thinking of a number between 1 and 20. You need to guess which one! I will only help you by telling you if it is more (plus) or less (moins) than what you suggested.</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Arial"/>
        <a:ea typeface="Arial"/>
        <a:cs typeface="Arial"/>
      </a:majorFont>
      <a:minorFont>
        <a:latin typeface="Helvetica"/>
        <a:ea typeface="Helvetica"/>
        <a:cs typeface="Helvetica"/>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Arial"/>
        <a:ea typeface="Arial"/>
        <a:cs typeface="Arial"/>
      </a:majorFont>
      <a:minorFont>
        <a:latin typeface="Helvetica"/>
        <a:ea typeface="Helvetica"/>
        <a:cs typeface="Helvetica"/>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